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26"/>
  </p:notesMasterIdLst>
  <p:sldIdLst>
    <p:sldId id="256" r:id="rId2"/>
    <p:sldId id="257" r:id="rId3"/>
    <p:sldId id="280"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Indie Flower" panose="020B0604020202020204" charset="0"/>
      <p:regular r:id="rId31"/>
    </p:embeddedFont>
    <p:embeddedFont>
      <p:font typeface="Lato" panose="020F0502020204030203" pitchFamily="34" charset="0"/>
      <p:regular r:id="rId32"/>
      <p:bold r:id="rId33"/>
      <p:italic r:id="rId34"/>
      <p:boldItalic r:id="rId35"/>
    </p:embeddedFont>
    <p:embeddedFont>
      <p:font typeface="Rubik"/>
      <p:regular r:id="rId36"/>
      <p:bold r:id="rId37"/>
      <p:italic r:id="rId38"/>
      <p:boldItalic r:id="rId39"/>
    </p:embeddedFont>
    <p:embeddedFont>
      <p:font typeface="Rubik Medium" panose="020B0604020202020204" charset="-79"/>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92" userDrawn="1">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82B51E-E884-76DD-2A92-7DEF61610D51}" name="Gwyneth Olson" initials="GO" userId="S::GOlson@mathematica-mpr.com::895bf376-567a-47d1-8b4f-e755e1368952" providerId="AD"/>
  <p188:author id="{7ADE9969-9A3D-B965-C9A0-7B723C0C7991}" name="Katie Adamek" initials="KA" userId="S::kadamek@mathematica-mpr.com::21adbad5-2e8d-4bb3-aea6-716974ffe65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484575-F418-475A-BAA8-A918301B9783}" v="4" dt="2023-01-24T19:34:29.1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121" d="100"/>
          <a:sy n="121" d="100"/>
        </p:scale>
        <p:origin x="834" y="90"/>
      </p:cViewPr>
      <p:guideLst>
        <p:guide orient="horz" pos="1692"/>
        <p:guide pos="2880"/>
      </p:guideLst>
    </p:cSldViewPr>
  </p:slideViewPr>
  <p:outlineViewPr>
    <p:cViewPr>
      <p:scale>
        <a:sx n="33" d="100"/>
        <a:sy n="33" d="100"/>
      </p:scale>
      <p:origin x="0" y="-784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5e58cd0b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5e58cd0b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c61e5efd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c61e5efd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d29b770d0c_5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d29b770d0c_5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0054c9c3f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0054c9c3f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7747dca3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7747dca3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853cf3811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853cf3811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8b7f912d56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8b7f912d56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8b7f912d56_1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8b7f912d56_1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8b7f912d56_1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18b7f912d56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8b2eaca1a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8b2eaca1a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d29b770d0c_5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d29b770d0c_5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85326c8be7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85326c8be7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d29b770d0c_5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d29b770d0c_5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d29b770d0c_5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d29b770d0c_5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1992e74928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1992e74928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d29b770d0c_5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d29b770d0c_5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4367cd21ed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4367cd21ed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85326c8be7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85326c8be7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7876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b037fe8d8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b037fe8d8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60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53cf3811f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853cf3811f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cf431ece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4cf431ece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d29b770d0c_5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d29b770d0c_5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85326c8be7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85326c8be7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d29b770d0c_5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d29b770d0c_5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CUSTOM">
    <p:spTree>
      <p:nvGrpSpPr>
        <p:cNvPr id="1" name="Shape 11"/>
        <p:cNvGrpSpPr/>
        <p:nvPr/>
      </p:nvGrpSpPr>
      <p:grpSpPr>
        <a:xfrm>
          <a:off x="0" y="0"/>
          <a:ext cx="0" cy="0"/>
          <a:chOff x="0" y="0"/>
          <a:chExt cx="0" cy="0"/>
        </a:xfrm>
      </p:grpSpPr>
      <p:sp>
        <p:nvSpPr>
          <p:cNvPr id="12" name="Google Shape;12;p2"/>
          <p:cNvSpPr txBox="1">
            <a:spLocks noGrp="1"/>
          </p:cNvSpPr>
          <p:nvPr>
            <p:ph type="sldNum" idx="12"/>
          </p:nvPr>
        </p:nvSpPr>
        <p:spPr>
          <a:xfrm>
            <a:off x="8556784" y="4205565"/>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ssential Question">
  <p:cSld name="CUSTOM_1">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0" y="1231400"/>
            <a:ext cx="9144000" cy="621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None/>
              <a:defRPr sz="3000">
                <a:latin typeface="Calibri" panose="020F0502020204030204" pitchFamily="34" charset="0"/>
                <a:ea typeface="Calibri" panose="020F0502020204030204" pitchFamily="34" charset="0"/>
                <a:cs typeface="Calibri" panose="020F0502020204030204" pitchFamily="34" charset="0"/>
                <a:sym typeface="Rubik"/>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5" name="Google Shape;15;p3"/>
          <p:cNvSpPr txBox="1"/>
          <p:nvPr/>
        </p:nvSpPr>
        <p:spPr>
          <a:xfrm>
            <a:off x="-10950" y="2081350"/>
            <a:ext cx="9165900" cy="1351200"/>
          </a:xfrm>
          <a:prstGeom prst="rect">
            <a:avLst/>
          </a:prstGeom>
          <a:noFill/>
          <a:ln>
            <a:noFill/>
          </a:ln>
        </p:spPr>
        <p:txBody>
          <a:bodyPr spcFirstLastPara="1" wrap="square" lIns="91425" tIns="91425" rIns="91425" bIns="91425" anchor="t" anchorCtr="0">
            <a:noAutofit/>
          </a:bodyPr>
          <a:lstStyle/>
          <a:p>
            <a:pPr marL="0" lvl="0" indent="0" algn="ctr" rtl="0">
              <a:lnSpc>
                <a:spcPct val="110000"/>
              </a:lnSpc>
              <a:spcBef>
                <a:spcPts val="0"/>
              </a:spcBef>
              <a:spcAft>
                <a:spcPts val="0"/>
              </a:spcAft>
              <a:buClr>
                <a:srgbClr val="FF8855"/>
              </a:buClr>
              <a:buSzPts val="1600"/>
              <a:buFont typeface="Lato"/>
              <a:buNone/>
            </a:pPr>
            <a:endParaRPr sz="2400">
              <a:latin typeface="Indie Flower"/>
              <a:ea typeface="Indie Flower"/>
              <a:cs typeface="Indie Flower"/>
              <a:sym typeface="Indie Flower"/>
            </a:endParaRPr>
          </a:p>
        </p:txBody>
      </p:sp>
      <p:sp>
        <p:nvSpPr>
          <p:cNvPr id="16" name="Google Shape;16;p3"/>
          <p:cNvSpPr txBox="1">
            <a:spLocks noGrp="1"/>
          </p:cNvSpPr>
          <p:nvPr>
            <p:ph type="body" idx="1"/>
          </p:nvPr>
        </p:nvSpPr>
        <p:spPr>
          <a:xfrm>
            <a:off x="0" y="2223050"/>
            <a:ext cx="9144000" cy="969900"/>
          </a:xfrm>
          <a:prstGeom prst="rect">
            <a:avLst/>
          </a:prstGeom>
          <a:noFill/>
          <a:ln>
            <a:noFill/>
          </a:ln>
        </p:spPr>
        <p:txBody>
          <a:bodyPr spcFirstLastPara="1" wrap="square" lIns="91425" tIns="91425" rIns="91425" bIns="91425" anchor="t" anchorCtr="0">
            <a:noAutofit/>
          </a:bodyPr>
          <a:lstStyle>
            <a:lvl1pPr marL="457200" lvl="0"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1pPr>
            <a:lvl2pPr marL="914400" lvl="1"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2pPr>
            <a:lvl3pPr marL="1371600" lvl="2"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3pPr>
            <a:lvl4pPr marL="1828800" lvl="3"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4pPr>
            <a:lvl5pPr marL="2286000" lvl="4"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5pPr>
            <a:lvl6pPr marL="2743200" lvl="5"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6pPr>
            <a:lvl7pPr marL="3200400" lvl="6"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7pPr>
            <a:lvl8pPr marL="3657600" lvl="7"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8pPr>
            <a:lvl9pPr marL="4114800" lvl="8"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9pPr>
          </a:lstStyle>
          <a:p>
            <a:endParaRPr/>
          </a:p>
        </p:txBody>
      </p:sp>
      <p:sp>
        <p:nvSpPr>
          <p:cNvPr id="17" name="Google Shape;17;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rgbClr val="44AA00"/>
                </a:solidFill>
                <a:latin typeface="Indie Flower"/>
                <a:ea typeface="Indie Flower"/>
                <a:cs typeface="Indie Flower"/>
                <a:sym typeface="Indie Flower"/>
              </a:defRPr>
            </a:lvl1pPr>
            <a:lvl2pPr lvl="1">
              <a:buNone/>
              <a:defRPr>
                <a:solidFill>
                  <a:srgbClr val="44AA00"/>
                </a:solidFill>
                <a:latin typeface="Indie Flower"/>
                <a:ea typeface="Indie Flower"/>
                <a:cs typeface="Indie Flower"/>
                <a:sym typeface="Indie Flower"/>
              </a:defRPr>
            </a:lvl2pPr>
            <a:lvl3pPr lvl="2">
              <a:buNone/>
              <a:defRPr>
                <a:solidFill>
                  <a:srgbClr val="44AA00"/>
                </a:solidFill>
                <a:latin typeface="Indie Flower"/>
                <a:ea typeface="Indie Flower"/>
                <a:cs typeface="Indie Flower"/>
                <a:sym typeface="Indie Flower"/>
              </a:defRPr>
            </a:lvl3pPr>
            <a:lvl4pPr lvl="3">
              <a:buNone/>
              <a:defRPr>
                <a:solidFill>
                  <a:srgbClr val="44AA00"/>
                </a:solidFill>
                <a:latin typeface="Indie Flower"/>
                <a:ea typeface="Indie Flower"/>
                <a:cs typeface="Indie Flower"/>
                <a:sym typeface="Indie Flower"/>
              </a:defRPr>
            </a:lvl4pPr>
            <a:lvl5pPr lvl="4">
              <a:buNone/>
              <a:defRPr>
                <a:solidFill>
                  <a:srgbClr val="44AA00"/>
                </a:solidFill>
                <a:latin typeface="Indie Flower"/>
                <a:ea typeface="Indie Flower"/>
                <a:cs typeface="Indie Flower"/>
                <a:sym typeface="Indie Flower"/>
              </a:defRPr>
            </a:lvl5pPr>
            <a:lvl6pPr lvl="5">
              <a:buNone/>
              <a:defRPr>
                <a:solidFill>
                  <a:srgbClr val="44AA00"/>
                </a:solidFill>
                <a:latin typeface="Indie Flower"/>
                <a:ea typeface="Indie Flower"/>
                <a:cs typeface="Indie Flower"/>
                <a:sym typeface="Indie Flower"/>
              </a:defRPr>
            </a:lvl6pPr>
            <a:lvl7pPr lvl="6">
              <a:buNone/>
              <a:defRPr>
                <a:solidFill>
                  <a:srgbClr val="44AA00"/>
                </a:solidFill>
                <a:latin typeface="Indie Flower"/>
                <a:ea typeface="Indie Flower"/>
                <a:cs typeface="Indie Flower"/>
                <a:sym typeface="Indie Flower"/>
              </a:defRPr>
            </a:lvl7pPr>
            <a:lvl8pPr lvl="7">
              <a:buNone/>
              <a:defRPr>
                <a:solidFill>
                  <a:srgbClr val="44AA00"/>
                </a:solidFill>
                <a:latin typeface="Indie Flower"/>
                <a:ea typeface="Indie Flower"/>
                <a:cs typeface="Indie Flower"/>
                <a:sym typeface="Indie Flower"/>
              </a:defRPr>
            </a:lvl8pPr>
            <a:lvl9pPr lvl="8">
              <a:buNone/>
              <a:defRPr>
                <a:solidFill>
                  <a:srgbClr val="44AA00"/>
                </a:solidFill>
                <a:latin typeface="Indie Flower"/>
                <a:ea typeface="Indie Flower"/>
                <a:cs typeface="Indie Flower"/>
                <a:sym typeface="Indie Flower"/>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earning Objectives">
  <p:cSld name="CUSTOM_1_1">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0" y="444950"/>
            <a:ext cx="9144000" cy="621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3000">
                <a:latin typeface="Calibri" panose="020F0502020204030204" pitchFamily="34" charset="0"/>
                <a:ea typeface="Calibri" panose="020F0502020204030204" pitchFamily="34" charset="0"/>
                <a:cs typeface="Calibri" panose="020F0502020204030204" pitchFamily="34" charset="0"/>
                <a:sym typeface="Rubik"/>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0" name="Google Shape;20;p4"/>
          <p:cNvSpPr txBox="1">
            <a:spLocks noGrp="1"/>
          </p:cNvSpPr>
          <p:nvPr>
            <p:ph type="body" idx="1"/>
          </p:nvPr>
        </p:nvSpPr>
        <p:spPr>
          <a:xfrm>
            <a:off x="2213400" y="1313600"/>
            <a:ext cx="6353100" cy="3084000"/>
          </a:xfrm>
          <a:prstGeom prst="rect">
            <a:avLst/>
          </a:prstGeom>
          <a:noFill/>
          <a:ln>
            <a:noFill/>
          </a:ln>
        </p:spPr>
        <p:txBody>
          <a:bodyPr spcFirstLastPara="1" wrap="square" lIns="91425" tIns="91425" rIns="91425" bIns="91425" anchor="t" anchorCtr="0">
            <a:noAutofit/>
          </a:bodyPr>
          <a:lstStyle>
            <a:lvl1pPr marL="457200" lvl="0" indent="-355600" rtl="0">
              <a:spcBef>
                <a:spcPts val="0"/>
              </a:spcBef>
              <a:spcAft>
                <a:spcPts val="0"/>
              </a:spcAft>
              <a:buSzPts val="2000"/>
              <a:buFont typeface="Lato"/>
              <a:buChar char="●"/>
              <a:defRPr sz="2000">
                <a:latin typeface="Calibri" panose="020F0502020204030204" pitchFamily="34" charset="0"/>
                <a:ea typeface="Calibri" panose="020F0502020204030204" pitchFamily="34" charset="0"/>
                <a:cs typeface="Calibri" panose="020F0502020204030204" pitchFamily="34" charset="0"/>
                <a:sym typeface="Lato"/>
              </a:defRPr>
            </a:lvl1pPr>
            <a:lvl2pPr marL="914400" lvl="1" indent="-355600" rtl="0">
              <a:spcBef>
                <a:spcPts val="0"/>
              </a:spcBef>
              <a:spcAft>
                <a:spcPts val="0"/>
              </a:spcAft>
              <a:buSzPts val="2000"/>
              <a:buFont typeface="Lato"/>
              <a:buChar char="○"/>
              <a:defRPr sz="2000">
                <a:latin typeface="Lato"/>
                <a:ea typeface="Lato"/>
                <a:cs typeface="Lato"/>
                <a:sym typeface="Lato"/>
              </a:defRPr>
            </a:lvl2pPr>
            <a:lvl3pPr marL="1371600" lvl="2" indent="-355600" rtl="0">
              <a:spcBef>
                <a:spcPts val="0"/>
              </a:spcBef>
              <a:spcAft>
                <a:spcPts val="0"/>
              </a:spcAft>
              <a:buSzPts val="2000"/>
              <a:buFont typeface="Lato"/>
              <a:buChar char="■"/>
              <a:defRPr sz="2000">
                <a:latin typeface="Lato"/>
                <a:ea typeface="Lato"/>
                <a:cs typeface="Lato"/>
                <a:sym typeface="Lato"/>
              </a:defRPr>
            </a:lvl3pPr>
            <a:lvl4pPr marL="1828800" lvl="3" indent="-355600" rtl="0">
              <a:spcBef>
                <a:spcPts val="0"/>
              </a:spcBef>
              <a:spcAft>
                <a:spcPts val="0"/>
              </a:spcAft>
              <a:buSzPts val="2000"/>
              <a:buFont typeface="Lato"/>
              <a:buChar char="●"/>
              <a:defRPr sz="2000">
                <a:latin typeface="Lato"/>
                <a:ea typeface="Lato"/>
                <a:cs typeface="Lato"/>
                <a:sym typeface="Lato"/>
              </a:defRPr>
            </a:lvl4pPr>
            <a:lvl5pPr marL="2286000" lvl="4" indent="-355600" rtl="0">
              <a:spcBef>
                <a:spcPts val="0"/>
              </a:spcBef>
              <a:spcAft>
                <a:spcPts val="0"/>
              </a:spcAft>
              <a:buSzPts val="2000"/>
              <a:buFont typeface="Lato"/>
              <a:buChar char="○"/>
              <a:defRPr sz="2000">
                <a:latin typeface="Lato"/>
                <a:ea typeface="Lato"/>
                <a:cs typeface="Lato"/>
                <a:sym typeface="Lato"/>
              </a:defRPr>
            </a:lvl5pPr>
            <a:lvl6pPr marL="2743200" lvl="5" indent="-355600" rtl="0">
              <a:spcBef>
                <a:spcPts val="0"/>
              </a:spcBef>
              <a:spcAft>
                <a:spcPts val="0"/>
              </a:spcAft>
              <a:buSzPts val="2000"/>
              <a:buFont typeface="Lato"/>
              <a:buChar char="■"/>
              <a:defRPr sz="2000">
                <a:latin typeface="Lato"/>
                <a:ea typeface="Lato"/>
                <a:cs typeface="Lato"/>
                <a:sym typeface="Lato"/>
              </a:defRPr>
            </a:lvl6pPr>
            <a:lvl7pPr marL="3200400" lvl="6" indent="-355600" rtl="0">
              <a:spcBef>
                <a:spcPts val="0"/>
              </a:spcBef>
              <a:spcAft>
                <a:spcPts val="0"/>
              </a:spcAft>
              <a:buSzPts val="2000"/>
              <a:buFont typeface="Lato"/>
              <a:buChar char="●"/>
              <a:defRPr sz="2000">
                <a:latin typeface="Lato"/>
                <a:ea typeface="Lato"/>
                <a:cs typeface="Lato"/>
                <a:sym typeface="Lato"/>
              </a:defRPr>
            </a:lvl7pPr>
            <a:lvl8pPr marL="3657600" lvl="7" indent="-355600" rtl="0">
              <a:spcBef>
                <a:spcPts val="0"/>
              </a:spcBef>
              <a:spcAft>
                <a:spcPts val="0"/>
              </a:spcAft>
              <a:buSzPts val="2000"/>
              <a:buFont typeface="Lato"/>
              <a:buChar char="○"/>
              <a:defRPr sz="2000">
                <a:latin typeface="Lato"/>
                <a:ea typeface="Lato"/>
                <a:cs typeface="Lato"/>
                <a:sym typeface="Lato"/>
              </a:defRPr>
            </a:lvl8pPr>
            <a:lvl9pPr marL="4114800" lvl="8" indent="-355600" rtl="0">
              <a:spcBef>
                <a:spcPts val="0"/>
              </a:spcBef>
              <a:spcAft>
                <a:spcPts val="0"/>
              </a:spcAft>
              <a:buSzPts val="2000"/>
              <a:buFont typeface="Lato"/>
              <a:buChar char="■"/>
              <a:defRPr sz="2000">
                <a:latin typeface="Lato"/>
                <a:ea typeface="Lato"/>
                <a:cs typeface="Lato"/>
                <a:sym typeface="Lato"/>
              </a:defRPr>
            </a:lvl9pPr>
          </a:lstStyle>
          <a:p>
            <a:endParaRPr/>
          </a:p>
        </p:txBody>
      </p:sp>
      <p:sp>
        <p:nvSpPr>
          <p:cNvPr id="21" name="Google Shape;21;p4"/>
          <p:cNvSpPr txBox="1">
            <a:spLocks noGrp="1"/>
          </p:cNvSpPr>
          <p:nvPr>
            <p:ph type="sldNum" idx="12"/>
          </p:nvPr>
        </p:nvSpPr>
        <p:spPr>
          <a:xfrm>
            <a:off x="8595300" y="4254551"/>
            <a:ext cx="548700" cy="393600"/>
          </a:xfrm>
          <a:prstGeom prst="rect">
            <a:avLst/>
          </a:prstGeom>
        </p:spPr>
        <p:txBody>
          <a:bodyPr spcFirstLastPara="1" wrap="square" lIns="91425" tIns="91425" rIns="91425" bIns="91425" anchor="t" anchorCtr="0">
            <a:noAutofit/>
          </a:bodyPr>
          <a:lstStyle>
            <a:lvl1pPr lvl="0">
              <a:buNone/>
              <a:defRPr>
                <a:solidFill>
                  <a:srgbClr val="000000"/>
                </a:solidFill>
                <a:latin typeface="Calibri" panose="020F0502020204030204" pitchFamily="34" charset="0"/>
                <a:ea typeface="Calibri" panose="020F0502020204030204" pitchFamily="34" charset="0"/>
                <a:cs typeface="Calibri" panose="020F0502020204030204" pitchFamily="34" charset="0"/>
                <a:sym typeface="Lato"/>
              </a:defRPr>
            </a:lvl1pPr>
            <a:lvl2pPr lvl="1">
              <a:buNone/>
              <a:defRPr>
                <a:solidFill>
                  <a:srgbClr val="000000"/>
                </a:solidFill>
                <a:latin typeface="Lato"/>
                <a:ea typeface="Lato"/>
                <a:cs typeface="Lato"/>
                <a:sym typeface="Lato"/>
              </a:defRPr>
            </a:lvl2pPr>
            <a:lvl3pPr lvl="2">
              <a:buNone/>
              <a:defRPr>
                <a:solidFill>
                  <a:srgbClr val="000000"/>
                </a:solidFill>
                <a:latin typeface="Lato"/>
                <a:ea typeface="Lato"/>
                <a:cs typeface="Lato"/>
                <a:sym typeface="Lato"/>
              </a:defRPr>
            </a:lvl3pPr>
            <a:lvl4pPr lvl="3">
              <a:buNone/>
              <a:defRPr>
                <a:solidFill>
                  <a:srgbClr val="000000"/>
                </a:solidFill>
                <a:latin typeface="Lato"/>
                <a:ea typeface="Lato"/>
                <a:cs typeface="Lato"/>
                <a:sym typeface="Lato"/>
              </a:defRPr>
            </a:lvl4pPr>
            <a:lvl5pPr lvl="4">
              <a:buNone/>
              <a:defRPr>
                <a:solidFill>
                  <a:srgbClr val="000000"/>
                </a:solidFill>
                <a:latin typeface="Lato"/>
                <a:ea typeface="Lato"/>
                <a:cs typeface="Lato"/>
                <a:sym typeface="Lato"/>
              </a:defRPr>
            </a:lvl5pPr>
            <a:lvl6pPr lvl="5">
              <a:buNone/>
              <a:defRPr>
                <a:solidFill>
                  <a:srgbClr val="000000"/>
                </a:solidFill>
                <a:latin typeface="Lato"/>
                <a:ea typeface="Lato"/>
                <a:cs typeface="Lato"/>
                <a:sym typeface="Lato"/>
              </a:defRPr>
            </a:lvl6pPr>
            <a:lvl7pPr lvl="6">
              <a:buNone/>
              <a:defRPr>
                <a:solidFill>
                  <a:srgbClr val="000000"/>
                </a:solidFill>
                <a:latin typeface="Lato"/>
                <a:ea typeface="Lato"/>
                <a:cs typeface="Lato"/>
                <a:sym typeface="Lato"/>
              </a:defRPr>
            </a:lvl7pPr>
            <a:lvl8pPr lvl="7">
              <a:buNone/>
              <a:defRPr>
                <a:solidFill>
                  <a:srgbClr val="000000"/>
                </a:solidFill>
                <a:latin typeface="Lato"/>
                <a:ea typeface="Lato"/>
                <a:cs typeface="Lato"/>
                <a:sym typeface="Lato"/>
              </a:defRPr>
            </a:lvl8pPr>
            <a:lvl9pPr lvl="8">
              <a:buNone/>
              <a:defRPr>
                <a:solidFill>
                  <a:srgbClr val="000000"/>
                </a:solidFill>
                <a:latin typeface="Lato"/>
                <a:ea typeface="Lato"/>
                <a:cs typeface="Lato"/>
                <a:sym typeface="Lato"/>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Key Vocabulary">
  <p:cSld name="CUSTOM_1_1_1">
    <p:spTree>
      <p:nvGrpSpPr>
        <p:cNvPr id="1" name="Shape 22"/>
        <p:cNvGrpSpPr/>
        <p:nvPr/>
      </p:nvGrpSpPr>
      <p:grpSpPr>
        <a:xfrm>
          <a:off x="0" y="0"/>
          <a:ext cx="0" cy="0"/>
          <a:chOff x="0" y="0"/>
          <a:chExt cx="0" cy="0"/>
        </a:xfrm>
      </p:grpSpPr>
      <p:sp>
        <p:nvSpPr>
          <p:cNvPr id="23" name="Google Shape;23;p5"/>
          <p:cNvSpPr txBox="1"/>
          <p:nvPr/>
        </p:nvSpPr>
        <p:spPr>
          <a:xfrm>
            <a:off x="887850" y="1020500"/>
            <a:ext cx="1735800" cy="679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4000">
              <a:latin typeface="Calibri" panose="020F0502020204030204" pitchFamily="34" charset="0"/>
              <a:ea typeface="Rubik"/>
              <a:cs typeface="Calibri" panose="020F0502020204030204" pitchFamily="34" charset="0"/>
              <a:sym typeface="Rubik"/>
            </a:endParaRPr>
          </a:p>
        </p:txBody>
      </p:sp>
      <p:sp>
        <p:nvSpPr>
          <p:cNvPr id="24" name="Google Shape;24;p5"/>
          <p:cNvSpPr txBox="1">
            <a:spLocks noGrp="1"/>
          </p:cNvSpPr>
          <p:nvPr>
            <p:ph type="subTitle" id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1200">
                <a:latin typeface="Calibri" panose="020F0502020204030204" pitchFamily="34" charset="0"/>
                <a:ea typeface="Calibri" panose="020F0502020204030204" pitchFamily="34" charset="0"/>
                <a:cs typeface="Calibri" panose="020F0502020204030204" pitchFamily="34" charset="0"/>
                <a:sym typeface="Rubik"/>
              </a:defRPr>
            </a:lvl1pPr>
            <a:lvl2pPr lvl="1">
              <a:spcBef>
                <a:spcPts val="0"/>
              </a:spcBef>
              <a:spcAft>
                <a:spcPts val="0"/>
              </a:spcAft>
              <a:buNone/>
              <a:defRPr sz="1200">
                <a:latin typeface="Rubik"/>
                <a:ea typeface="Rubik"/>
                <a:cs typeface="Rubik"/>
                <a:sym typeface="Rubik"/>
              </a:defRPr>
            </a:lvl2pPr>
            <a:lvl3pPr lvl="2">
              <a:spcBef>
                <a:spcPts val="0"/>
              </a:spcBef>
              <a:spcAft>
                <a:spcPts val="0"/>
              </a:spcAft>
              <a:buNone/>
              <a:defRPr sz="1200">
                <a:latin typeface="Rubik"/>
                <a:ea typeface="Rubik"/>
                <a:cs typeface="Rubik"/>
                <a:sym typeface="Rubik"/>
              </a:defRPr>
            </a:lvl3pPr>
            <a:lvl4pPr lvl="3">
              <a:spcBef>
                <a:spcPts val="0"/>
              </a:spcBef>
              <a:spcAft>
                <a:spcPts val="0"/>
              </a:spcAft>
              <a:buNone/>
              <a:defRPr sz="1200">
                <a:latin typeface="Rubik"/>
                <a:ea typeface="Rubik"/>
                <a:cs typeface="Rubik"/>
                <a:sym typeface="Rubik"/>
              </a:defRPr>
            </a:lvl4pPr>
            <a:lvl5pPr lvl="4">
              <a:spcBef>
                <a:spcPts val="0"/>
              </a:spcBef>
              <a:spcAft>
                <a:spcPts val="0"/>
              </a:spcAft>
              <a:buNone/>
              <a:defRPr sz="1200">
                <a:latin typeface="Rubik"/>
                <a:ea typeface="Rubik"/>
                <a:cs typeface="Rubik"/>
                <a:sym typeface="Rubik"/>
              </a:defRPr>
            </a:lvl5pPr>
            <a:lvl6pPr lvl="5">
              <a:spcBef>
                <a:spcPts val="0"/>
              </a:spcBef>
              <a:spcAft>
                <a:spcPts val="0"/>
              </a:spcAft>
              <a:buNone/>
              <a:defRPr sz="1200">
                <a:latin typeface="Rubik"/>
                <a:ea typeface="Rubik"/>
                <a:cs typeface="Rubik"/>
                <a:sym typeface="Rubik"/>
              </a:defRPr>
            </a:lvl6pPr>
            <a:lvl7pPr lvl="6">
              <a:spcBef>
                <a:spcPts val="0"/>
              </a:spcBef>
              <a:spcAft>
                <a:spcPts val="0"/>
              </a:spcAft>
              <a:buNone/>
              <a:defRPr sz="1200">
                <a:latin typeface="Rubik"/>
                <a:ea typeface="Rubik"/>
                <a:cs typeface="Rubik"/>
                <a:sym typeface="Rubik"/>
              </a:defRPr>
            </a:lvl7pPr>
            <a:lvl8pPr lvl="7">
              <a:spcBef>
                <a:spcPts val="0"/>
              </a:spcBef>
              <a:spcAft>
                <a:spcPts val="0"/>
              </a:spcAft>
              <a:buNone/>
              <a:defRPr sz="1200">
                <a:latin typeface="Rubik"/>
                <a:ea typeface="Rubik"/>
                <a:cs typeface="Rubik"/>
                <a:sym typeface="Rubik"/>
              </a:defRPr>
            </a:lvl8pPr>
            <a:lvl9pPr lvl="8">
              <a:spcBef>
                <a:spcPts val="0"/>
              </a:spcBef>
              <a:spcAft>
                <a:spcPts val="0"/>
              </a:spcAft>
              <a:buNone/>
              <a:defRPr sz="1200">
                <a:latin typeface="Rubik"/>
                <a:ea typeface="Rubik"/>
                <a:cs typeface="Rubik"/>
                <a:sym typeface="Rubik"/>
              </a:defRPr>
            </a:lvl9pPr>
          </a:lstStyle>
          <a:p>
            <a:endParaRPr/>
          </a:p>
        </p:txBody>
      </p:sp>
      <p:sp>
        <p:nvSpPr>
          <p:cNvPr id="25" name="Google Shape;25;p5"/>
          <p:cNvSpPr txBox="1">
            <a:spLocks noGrp="1"/>
          </p:cNvSpPr>
          <p:nvPr>
            <p:ph type="title"/>
          </p:nvPr>
        </p:nvSpPr>
        <p:spPr>
          <a:xfrm>
            <a:off x="915375" y="1035250"/>
            <a:ext cx="7170300" cy="6453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4000">
                <a:latin typeface="Calibri" panose="020F0502020204030204" pitchFamily="34" charset="0"/>
                <a:ea typeface="Calibri" panose="020F0502020204030204" pitchFamily="34" charset="0"/>
                <a:cs typeface="Calibri" panose="020F0502020204030204" pitchFamily="34" charset="0"/>
                <a:sym typeface="Rubik"/>
              </a:defRPr>
            </a:lvl1pPr>
            <a:lvl2pPr lvl="1">
              <a:spcBef>
                <a:spcPts val="0"/>
              </a:spcBef>
              <a:spcAft>
                <a:spcPts val="0"/>
              </a:spcAft>
              <a:buNone/>
              <a:defRPr sz="4000">
                <a:latin typeface="Rubik"/>
                <a:ea typeface="Rubik"/>
                <a:cs typeface="Rubik"/>
                <a:sym typeface="Rubik"/>
              </a:defRPr>
            </a:lvl2pPr>
            <a:lvl3pPr lvl="2">
              <a:spcBef>
                <a:spcPts val="0"/>
              </a:spcBef>
              <a:spcAft>
                <a:spcPts val="0"/>
              </a:spcAft>
              <a:buNone/>
              <a:defRPr sz="4000">
                <a:latin typeface="Rubik"/>
                <a:ea typeface="Rubik"/>
                <a:cs typeface="Rubik"/>
                <a:sym typeface="Rubik"/>
              </a:defRPr>
            </a:lvl3pPr>
            <a:lvl4pPr lvl="3">
              <a:spcBef>
                <a:spcPts val="0"/>
              </a:spcBef>
              <a:spcAft>
                <a:spcPts val="0"/>
              </a:spcAft>
              <a:buNone/>
              <a:defRPr sz="4000">
                <a:latin typeface="Rubik"/>
                <a:ea typeface="Rubik"/>
                <a:cs typeface="Rubik"/>
                <a:sym typeface="Rubik"/>
              </a:defRPr>
            </a:lvl4pPr>
            <a:lvl5pPr lvl="4">
              <a:spcBef>
                <a:spcPts val="0"/>
              </a:spcBef>
              <a:spcAft>
                <a:spcPts val="0"/>
              </a:spcAft>
              <a:buNone/>
              <a:defRPr sz="4000">
                <a:latin typeface="Rubik"/>
                <a:ea typeface="Rubik"/>
                <a:cs typeface="Rubik"/>
                <a:sym typeface="Rubik"/>
              </a:defRPr>
            </a:lvl5pPr>
            <a:lvl6pPr lvl="5">
              <a:spcBef>
                <a:spcPts val="0"/>
              </a:spcBef>
              <a:spcAft>
                <a:spcPts val="0"/>
              </a:spcAft>
              <a:buNone/>
              <a:defRPr sz="4000">
                <a:latin typeface="Rubik"/>
                <a:ea typeface="Rubik"/>
                <a:cs typeface="Rubik"/>
                <a:sym typeface="Rubik"/>
              </a:defRPr>
            </a:lvl6pPr>
            <a:lvl7pPr lvl="6">
              <a:spcBef>
                <a:spcPts val="0"/>
              </a:spcBef>
              <a:spcAft>
                <a:spcPts val="0"/>
              </a:spcAft>
              <a:buNone/>
              <a:defRPr sz="4000">
                <a:latin typeface="Rubik"/>
                <a:ea typeface="Rubik"/>
                <a:cs typeface="Rubik"/>
                <a:sym typeface="Rubik"/>
              </a:defRPr>
            </a:lvl7pPr>
            <a:lvl8pPr lvl="7">
              <a:spcBef>
                <a:spcPts val="0"/>
              </a:spcBef>
              <a:spcAft>
                <a:spcPts val="0"/>
              </a:spcAft>
              <a:buNone/>
              <a:defRPr sz="4000">
                <a:latin typeface="Rubik"/>
                <a:ea typeface="Rubik"/>
                <a:cs typeface="Rubik"/>
                <a:sym typeface="Rubik"/>
              </a:defRPr>
            </a:lvl8pPr>
            <a:lvl9pPr lvl="8">
              <a:spcBef>
                <a:spcPts val="0"/>
              </a:spcBef>
              <a:spcAft>
                <a:spcPts val="0"/>
              </a:spcAft>
              <a:buNone/>
              <a:defRPr sz="4000">
                <a:latin typeface="Rubik"/>
                <a:ea typeface="Rubik"/>
                <a:cs typeface="Rubik"/>
                <a:sym typeface="Rubik"/>
              </a:defRPr>
            </a:lvl9pPr>
          </a:lstStyle>
          <a:p>
            <a:endParaRPr/>
          </a:p>
        </p:txBody>
      </p:sp>
      <p:sp>
        <p:nvSpPr>
          <p:cNvPr id="26" name="Google Shape;26;p5"/>
          <p:cNvSpPr txBox="1">
            <a:spLocks noGrp="1"/>
          </p:cNvSpPr>
          <p:nvPr>
            <p:ph type="body" idx="2"/>
          </p:nvPr>
        </p:nvSpPr>
        <p:spPr>
          <a:xfrm>
            <a:off x="893575" y="2190350"/>
            <a:ext cx="7344600" cy="2005200"/>
          </a:xfrm>
          <a:prstGeom prst="rect">
            <a:avLst/>
          </a:prstGeom>
          <a:noFill/>
          <a:ln>
            <a:noFill/>
          </a:ln>
        </p:spPr>
        <p:txBody>
          <a:bodyPr spcFirstLastPara="1" wrap="square" lIns="91425" tIns="91425" rIns="91425" bIns="91425" anchor="t" anchorCtr="0">
            <a:noAutofit/>
          </a:bodyPr>
          <a:lstStyle>
            <a:lvl1pPr marL="457200" lvl="0" indent="-381000">
              <a:spcBef>
                <a:spcPts val="0"/>
              </a:spcBef>
              <a:spcAft>
                <a:spcPts val="0"/>
              </a:spcAft>
              <a:buSzPts val="2400"/>
              <a:buFont typeface="Lato"/>
              <a:buChar char="●"/>
              <a:defRPr sz="2400">
                <a:latin typeface="Calibri" panose="020F0502020204030204" pitchFamily="34" charset="0"/>
                <a:ea typeface="Calibri" panose="020F0502020204030204" pitchFamily="34" charset="0"/>
                <a:cs typeface="Calibri" panose="020F0502020204030204" pitchFamily="34" charset="0"/>
                <a:sym typeface="Lato"/>
              </a:defRPr>
            </a:lvl1pPr>
            <a:lvl2pPr marL="914400" lvl="1" indent="-381000">
              <a:spcBef>
                <a:spcPts val="0"/>
              </a:spcBef>
              <a:spcAft>
                <a:spcPts val="0"/>
              </a:spcAft>
              <a:buSzPts val="2400"/>
              <a:buFont typeface="Lato"/>
              <a:buChar char="○"/>
              <a:defRPr sz="2400">
                <a:latin typeface="Lato"/>
                <a:ea typeface="Lato"/>
                <a:cs typeface="Lato"/>
                <a:sym typeface="Lato"/>
              </a:defRPr>
            </a:lvl2pPr>
            <a:lvl3pPr marL="1371600" lvl="2" indent="-381000">
              <a:spcBef>
                <a:spcPts val="0"/>
              </a:spcBef>
              <a:spcAft>
                <a:spcPts val="0"/>
              </a:spcAft>
              <a:buSzPts val="2400"/>
              <a:buFont typeface="Lato"/>
              <a:buChar char="■"/>
              <a:defRPr sz="2400">
                <a:latin typeface="Lato"/>
                <a:ea typeface="Lato"/>
                <a:cs typeface="Lato"/>
                <a:sym typeface="Lato"/>
              </a:defRPr>
            </a:lvl3pPr>
            <a:lvl4pPr marL="1828800" lvl="3" indent="-381000">
              <a:spcBef>
                <a:spcPts val="0"/>
              </a:spcBef>
              <a:spcAft>
                <a:spcPts val="0"/>
              </a:spcAft>
              <a:buSzPts val="2400"/>
              <a:buFont typeface="Lato"/>
              <a:buChar char="●"/>
              <a:defRPr sz="2400">
                <a:latin typeface="Lato"/>
                <a:ea typeface="Lato"/>
                <a:cs typeface="Lato"/>
                <a:sym typeface="Lato"/>
              </a:defRPr>
            </a:lvl4pPr>
            <a:lvl5pPr marL="2286000" lvl="4" indent="-381000">
              <a:spcBef>
                <a:spcPts val="0"/>
              </a:spcBef>
              <a:spcAft>
                <a:spcPts val="0"/>
              </a:spcAft>
              <a:buSzPts val="2400"/>
              <a:buFont typeface="Lato"/>
              <a:buChar char="○"/>
              <a:defRPr sz="2400">
                <a:latin typeface="Lato"/>
                <a:ea typeface="Lato"/>
                <a:cs typeface="Lato"/>
                <a:sym typeface="Lato"/>
              </a:defRPr>
            </a:lvl5pPr>
            <a:lvl6pPr marL="2743200" lvl="5" indent="-381000">
              <a:spcBef>
                <a:spcPts val="0"/>
              </a:spcBef>
              <a:spcAft>
                <a:spcPts val="0"/>
              </a:spcAft>
              <a:buSzPts val="2400"/>
              <a:buFont typeface="Lato"/>
              <a:buChar char="■"/>
              <a:defRPr sz="2400">
                <a:latin typeface="Lato"/>
                <a:ea typeface="Lato"/>
                <a:cs typeface="Lato"/>
                <a:sym typeface="Lato"/>
              </a:defRPr>
            </a:lvl6pPr>
            <a:lvl7pPr marL="3200400" lvl="6" indent="-381000">
              <a:spcBef>
                <a:spcPts val="0"/>
              </a:spcBef>
              <a:spcAft>
                <a:spcPts val="0"/>
              </a:spcAft>
              <a:buSzPts val="2400"/>
              <a:buFont typeface="Lato"/>
              <a:buChar char="●"/>
              <a:defRPr sz="2400">
                <a:latin typeface="Lato"/>
                <a:ea typeface="Lato"/>
                <a:cs typeface="Lato"/>
                <a:sym typeface="Lato"/>
              </a:defRPr>
            </a:lvl7pPr>
            <a:lvl8pPr marL="3657600" lvl="7" indent="-381000">
              <a:spcBef>
                <a:spcPts val="0"/>
              </a:spcBef>
              <a:spcAft>
                <a:spcPts val="0"/>
              </a:spcAft>
              <a:buSzPts val="2400"/>
              <a:buFont typeface="Lato"/>
              <a:buChar char="○"/>
              <a:defRPr sz="2400">
                <a:latin typeface="Lato"/>
                <a:ea typeface="Lato"/>
                <a:cs typeface="Lato"/>
                <a:sym typeface="Lato"/>
              </a:defRPr>
            </a:lvl8pPr>
            <a:lvl9pPr marL="4114800" lvl="8" indent="-381000">
              <a:spcBef>
                <a:spcPts val="0"/>
              </a:spcBef>
              <a:spcAft>
                <a:spcPts val="0"/>
              </a:spcAft>
              <a:buSzPts val="2400"/>
              <a:buFont typeface="Lato"/>
              <a:buChar char="■"/>
              <a:defRPr sz="2400">
                <a:latin typeface="Lato"/>
                <a:ea typeface="Lato"/>
                <a:cs typeface="Lato"/>
                <a:sym typeface="Lato"/>
              </a:defRPr>
            </a:lvl9pPr>
          </a:lstStyle>
          <a:p>
            <a:endParaRPr/>
          </a:p>
        </p:txBody>
      </p:sp>
      <p:sp>
        <p:nvSpPr>
          <p:cNvPr id="27" name="Google Shape;27;p5"/>
          <p:cNvSpPr txBox="1">
            <a:spLocks noGrp="1"/>
          </p:cNvSpPr>
          <p:nvPr>
            <p:ph type="sldNum" idx="12"/>
          </p:nvPr>
        </p:nvSpPr>
        <p:spPr>
          <a:xfrm>
            <a:off x="8595300" y="4254551"/>
            <a:ext cx="548700" cy="393600"/>
          </a:xfrm>
          <a:prstGeom prst="rect">
            <a:avLst/>
          </a:prstGeom>
        </p:spPr>
        <p:txBody>
          <a:bodyPr spcFirstLastPara="1" wrap="square" lIns="91425" tIns="91425" rIns="91425" bIns="91425" anchor="t" anchorCtr="0">
            <a:noAutofit/>
          </a:bodyPr>
          <a:lstStyle>
            <a:lvl1pPr lvl="0">
              <a:buNone/>
              <a:defRPr>
                <a:solidFill>
                  <a:srgbClr val="000000"/>
                </a:solidFill>
                <a:latin typeface="Calibri" panose="020F0502020204030204" pitchFamily="34" charset="0"/>
                <a:ea typeface="Calibri" panose="020F0502020204030204" pitchFamily="34" charset="0"/>
                <a:cs typeface="Calibri" panose="020F0502020204030204" pitchFamily="34" charset="0"/>
                <a:sym typeface="Lato"/>
              </a:defRPr>
            </a:lvl1pPr>
            <a:lvl2pPr lvl="1">
              <a:buNone/>
              <a:defRPr>
                <a:solidFill>
                  <a:srgbClr val="000000"/>
                </a:solidFill>
                <a:latin typeface="Lato"/>
                <a:ea typeface="Lato"/>
                <a:cs typeface="Lato"/>
                <a:sym typeface="Lato"/>
              </a:defRPr>
            </a:lvl2pPr>
            <a:lvl3pPr lvl="2">
              <a:buNone/>
              <a:defRPr>
                <a:solidFill>
                  <a:srgbClr val="000000"/>
                </a:solidFill>
                <a:latin typeface="Lato"/>
                <a:ea typeface="Lato"/>
                <a:cs typeface="Lato"/>
                <a:sym typeface="Lato"/>
              </a:defRPr>
            </a:lvl3pPr>
            <a:lvl4pPr lvl="3">
              <a:buNone/>
              <a:defRPr>
                <a:solidFill>
                  <a:srgbClr val="000000"/>
                </a:solidFill>
                <a:latin typeface="Lato"/>
                <a:ea typeface="Lato"/>
                <a:cs typeface="Lato"/>
                <a:sym typeface="Lato"/>
              </a:defRPr>
            </a:lvl4pPr>
            <a:lvl5pPr lvl="4">
              <a:buNone/>
              <a:defRPr>
                <a:solidFill>
                  <a:srgbClr val="000000"/>
                </a:solidFill>
                <a:latin typeface="Lato"/>
                <a:ea typeface="Lato"/>
                <a:cs typeface="Lato"/>
                <a:sym typeface="Lato"/>
              </a:defRPr>
            </a:lvl5pPr>
            <a:lvl6pPr lvl="5">
              <a:buNone/>
              <a:defRPr>
                <a:solidFill>
                  <a:srgbClr val="000000"/>
                </a:solidFill>
                <a:latin typeface="Lato"/>
                <a:ea typeface="Lato"/>
                <a:cs typeface="Lato"/>
                <a:sym typeface="Lato"/>
              </a:defRPr>
            </a:lvl6pPr>
            <a:lvl7pPr lvl="6">
              <a:buNone/>
              <a:defRPr>
                <a:solidFill>
                  <a:srgbClr val="000000"/>
                </a:solidFill>
                <a:latin typeface="Lato"/>
                <a:ea typeface="Lato"/>
                <a:cs typeface="Lato"/>
                <a:sym typeface="Lato"/>
              </a:defRPr>
            </a:lvl7pPr>
            <a:lvl8pPr lvl="7">
              <a:buNone/>
              <a:defRPr>
                <a:solidFill>
                  <a:srgbClr val="000000"/>
                </a:solidFill>
                <a:latin typeface="Lato"/>
                <a:ea typeface="Lato"/>
                <a:cs typeface="Lato"/>
                <a:sym typeface="Lato"/>
              </a:defRPr>
            </a:lvl8pPr>
            <a:lvl9pPr lvl="8">
              <a:buNone/>
              <a:defRPr>
                <a:solidFill>
                  <a:srgbClr val="000000"/>
                </a:solidFill>
                <a:latin typeface="Lato"/>
                <a:ea typeface="Lato"/>
                <a:cs typeface="Lato"/>
                <a:sym typeface="Lato"/>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estion + Directions">
  <p:cSld name="CUSTOM_2">
    <p:spTree>
      <p:nvGrpSpPr>
        <p:cNvPr id="1" name="Shape 28"/>
        <p:cNvGrpSpPr/>
        <p:nvPr/>
      </p:nvGrpSpPr>
      <p:grpSpPr>
        <a:xfrm>
          <a:off x="0" y="0"/>
          <a:ext cx="0" cy="0"/>
          <a:chOff x="0" y="0"/>
          <a:chExt cx="0" cy="0"/>
        </a:xfrm>
      </p:grpSpPr>
      <p:sp>
        <p:nvSpPr>
          <p:cNvPr id="29" name="Google Shape;29;p6"/>
          <p:cNvSpPr txBox="1">
            <a:spLocks noGrp="1"/>
          </p:cNvSpPr>
          <p:nvPr>
            <p:ph type="subTitle" id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latin typeface="Calibri" panose="020F0502020204030204" pitchFamily="34" charset="0"/>
                <a:ea typeface="Calibri" panose="020F0502020204030204" pitchFamily="34" charset="0"/>
                <a:cs typeface="Calibri" panose="020F0502020204030204" pitchFamily="34" charset="0"/>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a:endParaRPr/>
          </a:p>
        </p:txBody>
      </p:sp>
      <p:sp>
        <p:nvSpPr>
          <p:cNvPr id="30" name="Google Shape;30;p6"/>
          <p:cNvSpPr txBox="1">
            <a:spLocks noGrp="1"/>
          </p:cNvSpPr>
          <p:nvPr>
            <p:ph type="title"/>
          </p:nvPr>
        </p:nvSpPr>
        <p:spPr>
          <a:xfrm>
            <a:off x="577550" y="1002550"/>
            <a:ext cx="8577300" cy="1275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2000">
                <a:latin typeface="Calibri" panose="020F0502020204030204" pitchFamily="34" charset="0"/>
                <a:ea typeface="Calibri" panose="020F0502020204030204" pitchFamily="34" charset="0"/>
                <a:cs typeface="Calibri" panose="020F0502020204030204" pitchFamily="34" charset="0"/>
                <a:sym typeface="Rubik"/>
              </a:defRPr>
            </a:lvl1pPr>
            <a:lvl2pPr lvl="1">
              <a:spcBef>
                <a:spcPts val="0"/>
              </a:spcBef>
              <a:spcAft>
                <a:spcPts val="0"/>
              </a:spcAft>
              <a:buNone/>
              <a:defRPr sz="2000">
                <a:latin typeface="Rubik"/>
                <a:ea typeface="Rubik"/>
                <a:cs typeface="Rubik"/>
                <a:sym typeface="Rubik"/>
              </a:defRPr>
            </a:lvl2pPr>
            <a:lvl3pPr lvl="2">
              <a:spcBef>
                <a:spcPts val="0"/>
              </a:spcBef>
              <a:spcAft>
                <a:spcPts val="0"/>
              </a:spcAft>
              <a:buNone/>
              <a:defRPr sz="2000">
                <a:latin typeface="Rubik"/>
                <a:ea typeface="Rubik"/>
                <a:cs typeface="Rubik"/>
                <a:sym typeface="Rubik"/>
              </a:defRPr>
            </a:lvl3pPr>
            <a:lvl4pPr lvl="3">
              <a:spcBef>
                <a:spcPts val="0"/>
              </a:spcBef>
              <a:spcAft>
                <a:spcPts val="0"/>
              </a:spcAft>
              <a:buNone/>
              <a:defRPr sz="2000">
                <a:latin typeface="Rubik"/>
                <a:ea typeface="Rubik"/>
                <a:cs typeface="Rubik"/>
                <a:sym typeface="Rubik"/>
              </a:defRPr>
            </a:lvl4pPr>
            <a:lvl5pPr lvl="4">
              <a:spcBef>
                <a:spcPts val="0"/>
              </a:spcBef>
              <a:spcAft>
                <a:spcPts val="0"/>
              </a:spcAft>
              <a:buNone/>
              <a:defRPr sz="2000">
                <a:latin typeface="Rubik"/>
                <a:ea typeface="Rubik"/>
                <a:cs typeface="Rubik"/>
                <a:sym typeface="Rubik"/>
              </a:defRPr>
            </a:lvl5pPr>
            <a:lvl6pPr lvl="5">
              <a:spcBef>
                <a:spcPts val="0"/>
              </a:spcBef>
              <a:spcAft>
                <a:spcPts val="0"/>
              </a:spcAft>
              <a:buNone/>
              <a:defRPr sz="2000">
                <a:latin typeface="Rubik"/>
                <a:ea typeface="Rubik"/>
                <a:cs typeface="Rubik"/>
                <a:sym typeface="Rubik"/>
              </a:defRPr>
            </a:lvl6pPr>
            <a:lvl7pPr lvl="6">
              <a:spcBef>
                <a:spcPts val="0"/>
              </a:spcBef>
              <a:spcAft>
                <a:spcPts val="0"/>
              </a:spcAft>
              <a:buNone/>
              <a:defRPr sz="2000">
                <a:latin typeface="Rubik"/>
                <a:ea typeface="Rubik"/>
                <a:cs typeface="Rubik"/>
                <a:sym typeface="Rubik"/>
              </a:defRPr>
            </a:lvl7pPr>
            <a:lvl8pPr lvl="7">
              <a:spcBef>
                <a:spcPts val="0"/>
              </a:spcBef>
              <a:spcAft>
                <a:spcPts val="0"/>
              </a:spcAft>
              <a:buNone/>
              <a:defRPr sz="2000">
                <a:latin typeface="Rubik"/>
                <a:ea typeface="Rubik"/>
                <a:cs typeface="Rubik"/>
                <a:sym typeface="Rubik"/>
              </a:defRPr>
            </a:lvl8pPr>
            <a:lvl9pPr lvl="8">
              <a:spcBef>
                <a:spcPts val="0"/>
              </a:spcBef>
              <a:spcAft>
                <a:spcPts val="0"/>
              </a:spcAft>
              <a:buNone/>
              <a:defRPr sz="2000">
                <a:latin typeface="Rubik"/>
                <a:ea typeface="Rubik"/>
                <a:cs typeface="Rubik"/>
                <a:sym typeface="Rubik"/>
              </a:defRPr>
            </a:lvl9pPr>
          </a:lstStyle>
          <a:p>
            <a:endParaRPr/>
          </a:p>
        </p:txBody>
      </p:sp>
      <p:sp>
        <p:nvSpPr>
          <p:cNvPr id="31" name="Google Shape;31;p6"/>
          <p:cNvSpPr txBox="1">
            <a:spLocks noGrp="1"/>
          </p:cNvSpPr>
          <p:nvPr>
            <p:ph type="body" idx="2"/>
          </p:nvPr>
        </p:nvSpPr>
        <p:spPr>
          <a:xfrm>
            <a:off x="566750" y="2648025"/>
            <a:ext cx="8577300" cy="1721700"/>
          </a:xfrm>
          <a:prstGeom prst="rect">
            <a:avLst/>
          </a:prstGeom>
          <a:noFill/>
          <a:ln>
            <a:noFill/>
          </a:ln>
        </p:spPr>
        <p:txBody>
          <a:bodyPr spcFirstLastPara="1" wrap="square" lIns="91425" tIns="91425" rIns="91425" bIns="91425" anchor="t" anchorCtr="0">
            <a:noAutofit/>
          </a:bodyPr>
          <a:lstStyle>
            <a:lvl1pPr marL="457200" lvl="0" indent="-355600">
              <a:spcBef>
                <a:spcPts val="0"/>
              </a:spcBef>
              <a:spcAft>
                <a:spcPts val="0"/>
              </a:spcAft>
              <a:buSzPts val="2000"/>
              <a:buFont typeface="Lato"/>
              <a:buChar char="●"/>
              <a:defRPr sz="2000">
                <a:latin typeface="Calibri" panose="020F0502020204030204" pitchFamily="34" charset="0"/>
                <a:ea typeface="Calibri" panose="020F0502020204030204" pitchFamily="34" charset="0"/>
                <a:cs typeface="Calibri" panose="020F0502020204030204" pitchFamily="34" charset="0"/>
                <a:sym typeface="Lato"/>
              </a:defRPr>
            </a:lvl1pPr>
            <a:lvl2pPr marL="914400" lvl="1" indent="-355600">
              <a:spcBef>
                <a:spcPts val="0"/>
              </a:spcBef>
              <a:spcAft>
                <a:spcPts val="0"/>
              </a:spcAft>
              <a:buSzPts val="2000"/>
              <a:buFont typeface="Lato"/>
              <a:buChar char="○"/>
              <a:defRPr sz="2000">
                <a:latin typeface="Lato"/>
                <a:ea typeface="Lato"/>
                <a:cs typeface="Lato"/>
                <a:sym typeface="Lato"/>
              </a:defRPr>
            </a:lvl2pPr>
            <a:lvl3pPr marL="1371600" lvl="2" indent="-355600">
              <a:spcBef>
                <a:spcPts val="0"/>
              </a:spcBef>
              <a:spcAft>
                <a:spcPts val="0"/>
              </a:spcAft>
              <a:buSzPts val="2000"/>
              <a:buFont typeface="Lato"/>
              <a:buChar char="■"/>
              <a:defRPr sz="2000">
                <a:latin typeface="Lato"/>
                <a:ea typeface="Lato"/>
                <a:cs typeface="Lato"/>
                <a:sym typeface="Lato"/>
              </a:defRPr>
            </a:lvl3pPr>
            <a:lvl4pPr marL="1828800" lvl="3" indent="-355600">
              <a:spcBef>
                <a:spcPts val="0"/>
              </a:spcBef>
              <a:spcAft>
                <a:spcPts val="0"/>
              </a:spcAft>
              <a:buSzPts val="2000"/>
              <a:buFont typeface="Lato"/>
              <a:buChar char="●"/>
              <a:defRPr sz="2000">
                <a:latin typeface="Lato"/>
                <a:ea typeface="Lato"/>
                <a:cs typeface="Lato"/>
                <a:sym typeface="Lato"/>
              </a:defRPr>
            </a:lvl4pPr>
            <a:lvl5pPr marL="2286000" lvl="4" indent="-355600">
              <a:spcBef>
                <a:spcPts val="0"/>
              </a:spcBef>
              <a:spcAft>
                <a:spcPts val="0"/>
              </a:spcAft>
              <a:buSzPts val="2000"/>
              <a:buFont typeface="Lato"/>
              <a:buChar char="○"/>
              <a:defRPr sz="2000">
                <a:latin typeface="Lato"/>
                <a:ea typeface="Lato"/>
                <a:cs typeface="Lato"/>
                <a:sym typeface="Lato"/>
              </a:defRPr>
            </a:lvl5pPr>
            <a:lvl6pPr marL="2743200" lvl="5" indent="-355600">
              <a:spcBef>
                <a:spcPts val="0"/>
              </a:spcBef>
              <a:spcAft>
                <a:spcPts val="0"/>
              </a:spcAft>
              <a:buSzPts val="2000"/>
              <a:buFont typeface="Lato"/>
              <a:buChar char="■"/>
              <a:defRPr sz="2000">
                <a:latin typeface="Lato"/>
                <a:ea typeface="Lato"/>
                <a:cs typeface="Lato"/>
                <a:sym typeface="Lato"/>
              </a:defRPr>
            </a:lvl6pPr>
            <a:lvl7pPr marL="3200400" lvl="6" indent="-355600">
              <a:spcBef>
                <a:spcPts val="0"/>
              </a:spcBef>
              <a:spcAft>
                <a:spcPts val="0"/>
              </a:spcAft>
              <a:buSzPts val="2000"/>
              <a:buFont typeface="Lato"/>
              <a:buChar char="●"/>
              <a:defRPr sz="2000">
                <a:latin typeface="Lato"/>
                <a:ea typeface="Lato"/>
                <a:cs typeface="Lato"/>
                <a:sym typeface="Lato"/>
              </a:defRPr>
            </a:lvl7pPr>
            <a:lvl8pPr marL="3657600" lvl="7" indent="-355600">
              <a:spcBef>
                <a:spcPts val="0"/>
              </a:spcBef>
              <a:spcAft>
                <a:spcPts val="0"/>
              </a:spcAft>
              <a:buSzPts val="2000"/>
              <a:buFont typeface="Lato"/>
              <a:buChar char="○"/>
              <a:defRPr sz="2000">
                <a:latin typeface="Lato"/>
                <a:ea typeface="Lato"/>
                <a:cs typeface="Lato"/>
                <a:sym typeface="Lato"/>
              </a:defRPr>
            </a:lvl8pPr>
            <a:lvl9pPr marL="4114800" lvl="8" indent="-355600">
              <a:spcBef>
                <a:spcPts val="0"/>
              </a:spcBef>
              <a:spcAft>
                <a:spcPts val="0"/>
              </a:spcAft>
              <a:buSzPts val="2000"/>
              <a:buFont typeface="Lato"/>
              <a:buChar char="■"/>
              <a:defRPr sz="2000">
                <a:latin typeface="Lato"/>
                <a:ea typeface="Lato"/>
                <a:cs typeface="Lato"/>
                <a:sym typeface="Lato"/>
              </a:defRPr>
            </a:lvl9pPr>
          </a:lstStyle>
          <a:p>
            <a:endParaRPr/>
          </a:p>
        </p:txBody>
      </p:sp>
      <p:sp>
        <p:nvSpPr>
          <p:cNvPr id="32" name="Google Shape;32;p6"/>
          <p:cNvSpPr txBox="1">
            <a:spLocks noGrp="1"/>
          </p:cNvSpPr>
          <p:nvPr>
            <p:ph type="sldNum" idx="12"/>
          </p:nvPr>
        </p:nvSpPr>
        <p:spPr>
          <a:xfrm>
            <a:off x="8595300" y="4260901"/>
            <a:ext cx="548700" cy="393600"/>
          </a:xfrm>
          <a:prstGeom prst="rect">
            <a:avLst/>
          </a:prstGeom>
        </p:spPr>
        <p:txBody>
          <a:bodyPr spcFirstLastPara="1" wrap="square" lIns="91425" tIns="91425" rIns="91425" bIns="91425" anchor="t" anchorCtr="0">
            <a:noAutofit/>
          </a:bodyPr>
          <a:lstStyle>
            <a:lvl1pPr lvl="0">
              <a:buNone/>
              <a:defRPr>
                <a:solidFill>
                  <a:srgbClr val="000000"/>
                </a:solidFill>
                <a:latin typeface="Calibri" panose="020F0502020204030204" pitchFamily="34" charset="0"/>
                <a:ea typeface="Calibri" panose="020F0502020204030204" pitchFamily="34" charset="0"/>
                <a:cs typeface="Calibri" panose="020F0502020204030204" pitchFamily="34" charset="0"/>
                <a:sym typeface="Lato"/>
              </a:defRPr>
            </a:lvl1pPr>
            <a:lvl2pPr lvl="1">
              <a:buNone/>
              <a:defRPr>
                <a:solidFill>
                  <a:srgbClr val="000000"/>
                </a:solidFill>
                <a:latin typeface="Lato"/>
                <a:ea typeface="Lato"/>
                <a:cs typeface="Lato"/>
                <a:sym typeface="Lato"/>
              </a:defRPr>
            </a:lvl2pPr>
            <a:lvl3pPr lvl="2">
              <a:buNone/>
              <a:defRPr>
                <a:solidFill>
                  <a:srgbClr val="000000"/>
                </a:solidFill>
                <a:latin typeface="Lato"/>
                <a:ea typeface="Lato"/>
                <a:cs typeface="Lato"/>
                <a:sym typeface="Lato"/>
              </a:defRPr>
            </a:lvl3pPr>
            <a:lvl4pPr lvl="3">
              <a:buNone/>
              <a:defRPr>
                <a:solidFill>
                  <a:srgbClr val="000000"/>
                </a:solidFill>
                <a:latin typeface="Lato"/>
                <a:ea typeface="Lato"/>
                <a:cs typeface="Lato"/>
                <a:sym typeface="Lato"/>
              </a:defRPr>
            </a:lvl4pPr>
            <a:lvl5pPr lvl="4">
              <a:buNone/>
              <a:defRPr>
                <a:solidFill>
                  <a:srgbClr val="000000"/>
                </a:solidFill>
                <a:latin typeface="Lato"/>
                <a:ea typeface="Lato"/>
                <a:cs typeface="Lato"/>
                <a:sym typeface="Lato"/>
              </a:defRPr>
            </a:lvl5pPr>
            <a:lvl6pPr lvl="5">
              <a:buNone/>
              <a:defRPr>
                <a:solidFill>
                  <a:srgbClr val="000000"/>
                </a:solidFill>
                <a:latin typeface="Lato"/>
                <a:ea typeface="Lato"/>
                <a:cs typeface="Lato"/>
                <a:sym typeface="Lato"/>
              </a:defRPr>
            </a:lvl6pPr>
            <a:lvl7pPr lvl="6">
              <a:buNone/>
              <a:defRPr>
                <a:solidFill>
                  <a:srgbClr val="000000"/>
                </a:solidFill>
                <a:latin typeface="Lato"/>
                <a:ea typeface="Lato"/>
                <a:cs typeface="Lato"/>
                <a:sym typeface="Lato"/>
              </a:defRPr>
            </a:lvl7pPr>
            <a:lvl8pPr lvl="7">
              <a:buNone/>
              <a:defRPr>
                <a:solidFill>
                  <a:srgbClr val="000000"/>
                </a:solidFill>
                <a:latin typeface="Lato"/>
                <a:ea typeface="Lato"/>
                <a:cs typeface="Lato"/>
                <a:sym typeface="Lato"/>
              </a:defRPr>
            </a:lvl8pPr>
            <a:lvl9pPr lvl="8">
              <a:buNone/>
              <a:defRPr>
                <a:solidFill>
                  <a:srgbClr val="000000"/>
                </a:solidFill>
                <a:latin typeface="Lato"/>
                <a:ea typeface="Lato"/>
                <a:cs typeface="Lato"/>
                <a:sym typeface="Lato"/>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rections Only">
  <p:cSld name="CUSTOM_3">
    <p:spTree>
      <p:nvGrpSpPr>
        <p:cNvPr id="1" name="Shape 33"/>
        <p:cNvGrpSpPr/>
        <p:nvPr/>
      </p:nvGrpSpPr>
      <p:grpSpPr>
        <a:xfrm>
          <a:off x="0" y="0"/>
          <a:ext cx="0" cy="0"/>
          <a:chOff x="0" y="0"/>
          <a:chExt cx="0" cy="0"/>
        </a:xfrm>
      </p:grpSpPr>
      <p:sp>
        <p:nvSpPr>
          <p:cNvPr id="34" name="Google Shape;34;p7"/>
          <p:cNvSpPr txBox="1">
            <a:spLocks noGrp="1"/>
          </p:cNvSpPr>
          <p:nvPr>
            <p:ph type="subTitle" id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latin typeface="Calibri" panose="020F0502020204030204" pitchFamily="34" charset="0"/>
                <a:ea typeface="Calibri" panose="020F0502020204030204" pitchFamily="34" charset="0"/>
                <a:cs typeface="Calibri" panose="020F0502020204030204" pitchFamily="34" charset="0"/>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a:endParaRPr/>
          </a:p>
        </p:txBody>
      </p:sp>
      <p:sp>
        <p:nvSpPr>
          <p:cNvPr id="35" name="Google Shape;35;p7"/>
          <p:cNvSpPr txBox="1">
            <a:spLocks noGrp="1"/>
          </p:cNvSpPr>
          <p:nvPr>
            <p:ph type="body" idx="2"/>
          </p:nvPr>
        </p:nvSpPr>
        <p:spPr>
          <a:xfrm>
            <a:off x="1138200" y="1770800"/>
            <a:ext cx="6867600" cy="1721700"/>
          </a:xfrm>
          <a:prstGeom prst="rect">
            <a:avLst/>
          </a:prstGeom>
          <a:noFill/>
          <a:ln>
            <a:noFill/>
          </a:ln>
        </p:spPr>
        <p:txBody>
          <a:bodyPr spcFirstLastPara="1" wrap="square" lIns="91425" tIns="91425" rIns="91425" bIns="91425" anchor="t" anchorCtr="0">
            <a:noAutofit/>
          </a:bodyPr>
          <a:lstStyle>
            <a:lvl1pPr marL="457200" lvl="0" indent="-355600" rtl="0">
              <a:spcBef>
                <a:spcPts val="0"/>
              </a:spcBef>
              <a:spcAft>
                <a:spcPts val="0"/>
              </a:spcAft>
              <a:buSzPts val="2000"/>
              <a:buFont typeface="Lato"/>
              <a:buChar char="●"/>
              <a:defRPr sz="2000">
                <a:latin typeface="Calibri" panose="020F0502020204030204" pitchFamily="34" charset="0"/>
                <a:ea typeface="Calibri" panose="020F0502020204030204" pitchFamily="34" charset="0"/>
                <a:cs typeface="Calibri" panose="020F0502020204030204" pitchFamily="34" charset="0"/>
                <a:sym typeface="Lato"/>
              </a:defRPr>
            </a:lvl1pPr>
            <a:lvl2pPr marL="914400" lvl="1" indent="-355600" rtl="0">
              <a:spcBef>
                <a:spcPts val="0"/>
              </a:spcBef>
              <a:spcAft>
                <a:spcPts val="0"/>
              </a:spcAft>
              <a:buSzPts val="2000"/>
              <a:buFont typeface="Lato"/>
              <a:buChar char="○"/>
              <a:defRPr sz="2000">
                <a:latin typeface="Lato"/>
                <a:ea typeface="Lato"/>
                <a:cs typeface="Lato"/>
                <a:sym typeface="Lato"/>
              </a:defRPr>
            </a:lvl2pPr>
            <a:lvl3pPr marL="1371600" lvl="2" indent="-355600" rtl="0">
              <a:spcBef>
                <a:spcPts val="0"/>
              </a:spcBef>
              <a:spcAft>
                <a:spcPts val="0"/>
              </a:spcAft>
              <a:buSzPts val="2000"/>
              <a:buFont typeface="Lato"/>
              <a:buChar char="■"/>
              <a:defRPr sz="2000">
                <a:latin typeface="Lato"/>
                <a:ea typeface="Lato"/>
                <a:cs typeface="Lato"/>
                <a:sym typeface="Lato"/>
              </a:defRPr>
            </a:lvl3pPr>
            <a:lvl4pPr marL="1828800" lvl="3" indent="-355600" rtl="0">
              <a:spcBef>
                <a:spcPts val="0"/>
              </a:spcBef>
              <a:spcAft>
                <a:spcPts val="0"/>
              </a:spcAft>
              <a:buSzPts val="2000"/>
              <a:buFont typeface="Lato"/>
              <a:buChar char="●"/>
              <a:defRPr sz="2000">
                <a:latin typeface="Lato"/>
                <a:ea typeface="Lato"/>
                <a:cs typeface="Lato"/>
                <a:sym typeface="Lato"/>
              </a:defRPr>
            </a:lvl4pPr>
            <a:lvl5pPr marL="2286000" lvl="4" indent="-355600" rtl="0">
              <a:spcBef>
                <a:spcPts val="0"/>
              </a:spcBef>
              <a:spcAft>
                <a:spcPts val="0"/>
              </a:spcAft>
              <a:buSzPts val="2000"/>
              <a:buFont typeface="Lato"/>
              <a:buChar char="○"/>
              <a:defRPr sz="2000">
                <a:latin typeface="Lato"/>
                <a:ea typeface="Lato"/>
                <a:cs typeface="Lato"/>
                <a:sym typeface="Lato"/>
              </a:defRPr>
            </a:lvl5pPr>
            <a:lvl6pPr marL="2743200" lvl="5" indent="-355600" rtl="0">
              <a:spcBef>
                <a:spcPts val="0"/>
              </a:spcBef>
              <a:spcAft>
                <a:spcPts val="0"/>
              </a:spcAft>
              <a:buSzPts val="2000"/>
              <a:buFont typeface="Lato"/>
              <a:buChar char="■"/>
              <a:defRPr sz="2000">
                <a:latin typeface="Lato"/>
                <a:ea typeface="Lato"/>
                <a:cs typeface="Lato"/>
                <a:sym typeface="Lato"/>
              </a:defRPr>
            </a:lvl6pPr>
            <a:lvl7pPr marL="3200400" lvl="6" indent="-355600" rtl="0">
              <a:spcBef>
                <a:spcPts val="0"/>
              </a:spcBef>
              <a:spcAft>
                <a:spcPts val="0"/>
              </a:spcAft>
              <a:buSzPts val="2000"/>
              <a:buFont typeface="Lato"/>
              <a:buChar char="●"/>
              <a:defRPr sz="2000">
                <a:latin typeface="Lato"/>
                <a:ea typeface="Lato"/>
                <a:cs typeface="Lato"/>
                <a:sym typeface="Lato"/>
              </a:defRPr>
            </a:lvl7pPr>
            <a:lvl8pPr marL="3657600" lvl="7" indent="-355600" rtl="0">
              <a:spcBef>
                <a:spcPts val="0"/>
              </a:spcBef>
              <a:spcAft>
                <a:spcPts val="0"/>
              </a:spcAft>
              <a:buSzPts val="2000"/>
              <a:buFont typeface="Lato"/>
              <a:buChar char="○"/>
              <a:defRPr sz="2000">
                <a:latin typeface="Lato"/>
                <a:ea typeface="Lato"/>
                <a:cs typeface="Lato"/>
                <a:sym typeface="Lato"/>
              </a:defRPr>
            </a:lvl8pPr>
            <a:lvl9pPr marL="4114800" lvl="8" indent="-355600" rtl="0">
              <a:spcBef>
                <a:spcPts val="0"/>
              </a:spcBef>
              <a:spcAft>
                <a:spcPts val="0"/>
              </a:spcAft>
              <a:buSzPts val="2000"/>
              <a:buFont typeface="Lato"/>
              <a:buChar char="■"/>
              <a:defRPr sz="2000">
                <a:latin typeface="Lato"/>
                <a:ea typeface="Lato"/>
                <a:cs typeface="Lato"/>
                <a:sym typeface="Lato"/>
              </a:defRPr>
            </a:lvl9pPr>
          </a:lstStyle>
          <a:p>
            <a:endParaRPr/>
          </a:p>
        </p:txBody>
      </p:sp>
      <p:sp>
        <p:nvSpPr>
          <p:cNvPr id="36" name="Google Shape;36;p7"/>
          <p:cNvSpPr txBox="1">
            <a:spLocks noGrp="1"/>
          </p:cNvSpPr>
          <p:nvPr>
            <p:ph type="title"/>
          </p:nvPr>
        </p:nvSpPr>
        <p:spPr>
          <a:xfrm>
            <a:off x="0" y="749750"/>
            <a:ext cx="9144000" cy="621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3000">
                <a:latin typeface="Calibri" panose="020F0502020204030204" pitchFamily="34" charset="0"/>
                <a:ea typeface="Calibri" panose="020F0502020204030204" pitchFamily="34" charset="0"/>
                <a:cs typeface="Calibri" panose="020F0502020204030204" pitchFamily="34" charset="0"/>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a:endParaRPr/>
          </a:p>
        </p:txBody>
      </p:sp>
      <p:sp>
        <p:nvSpPr>
          <p:cNvPr id="37" name="Google Shape;37;p7"/>
          <p:cNvSpPr txBox="1">
            <a:spLocks noGrp="1"/>
          </p:cNvSpPr>
          <p:nvPr>
            <p:ph type="sldNum" idx="12"/>
          </p:nvPr>
        </p:nvSpPr>
        <p:spPr>
          <a:xfrm>
            <a:off x="8595300" y="4267251"/>
            <a:ext cx="548700" cy="393600"/>
          </a:xfrm>
          <a:prstGeom prst="rect">
            <a:avLst/>
          </a:prstGeom>
        </p:spPr>
        <p:txBody>
          <a:bodyPr spcFirstLastPara="1" wrap="square" lIns="91425" tIns="91425" rIns="91425" bIns="91425" anchor="t" anchorCtr="0">
            <a:noAutofit/>
          </a:bodyPr>
          <a:lstStyle>
            <a:lvl1pPr lvl="0">
              <a:buNone/>
              <a:defRPr>
                <a:solidFill>
                  <a:srgbClr val="000000"/>
                </a:solidFill>
                <a:latin typeface="Calibri" panose="020F0502020204030204" pitchFamily="34" charset="0"/>
                <a:ea typeface="Calibri" panose="020F0502020204030204" pitchFamily="34" charset="0"/>
                <a:cs typeface="Calibri" panose="020F0502020204030204" pitchFamily="34" charset="0"/>
                <a:sym typeface="Lato"/>
              </a:defRPr>
            </a:lvl1pPr>
            <a:lvl2pPr lvl="1">
              <a:buNone/>
              <a:defRPr>
                <a:solidFill>
                  <a:srgbClr val="000000"/>
                </a:solidFill>
                <a:latin typeface="Lato"/>
                <a:ea typeface="Lato"/>
                <a:cs typeface="Lato"/>
                <a:sym typeface="Lato"/>
              </a:defRPr>
            </a:lvl2pPr>
            <a:lvl3pPr lvl="2">
              <a:buNone/>
              <a:defRPr>
                <a:solidFill>
                  <a:srgbClr val="000000"/>
                </a:solidFill>
                <a:latin typeface="Lato"/>
                <a:ea typeface="Lato"/>
                <a:cs typeface="Lato"/>
                <a:sym typeface="Lato"/>
              </a:defRPr>
            </a:lvl3pPr>
            <a:lvl4pPr lvl="3">
              <a:buNone/>
              <a:defRPr>
                <a:solidFill>
                  <a:srgbClr val="000000"/>
                </a:solidFill>
                <a:latin typeface="Lato"/>
                <a:ea typeface="Lato"/>
                <a:cs typeface="Lato"/>
                <a:sym typeface="Lato"/>
              </a:defRPr>
            </a:lvl4pPr>
            <a:lvl5pPr lvl="4">
              <a:buNone/>
              <a:defRPr>
                <a:solidFill>
                  <a:srgbClr val="000000"/>
                </a:solidFill>
                <a:latin typeface="Lato"/>
                <a:ea typeface="Lato"/>
                <a:cs typeface="Lato"/>
                <a:sym typeface="Lato"/>
              </a:defRPr>
            </a:lvl5pPr>
            <a:lvl6pPr lvl="5">
              <a:buNone/>
              <a:defRPr>
                <a:solidFill>
                  <a:srgbClr val="000000"/>
                </a:solidFill>
                <a:latin typeface="Lato"/>
                <a:ea typeface="Lato"/>
                <a:cs typeface="Lato"/>
                <a:sym typeface="Lato"/>
              </a:defRPr>
            </a:lvl6pPr>
            <a:lvl7pPr lvl="6">
              <a:buNone/>
              <a:defRPr>
                <a:solidFill>
                  <a:srgbClr val="000000"/>
                </a:solidFill>
                <a:latin typeface="Lato"/>
                <a:ea typeface="Lato"/>
                <a:cs typeface="Lato"/>
                <a:sym typeface="Lato"/>
              </a:defRPr>
            </a:lvl7pPr>
            <a:lvl8pPr lvl="7">
              <a:buNone/>
              <a:defRPr>
                <a:solidFill>
                  <a:srgbClr val="000000"/>
                </a:solidFill>
                <a:latin typeface="Lato"/>
                <a:ea typeface="Lato"/>
                <a:cs typeface="Lato"/>
                <a:sym typeface="Lato"/>
              </a:defRPr>
            </a:lvl8pPr>
            <a:lvl9pPr lvl="8">
              <a:buNone/>
              <a:defRPr>
                <a:solidFill>
                  <a:srgbClr val="000000"/>
                </a:solidFill>
                <a:latin typeface="Lato"/>
                <a:ea typeface="Lato"/>
                <a:cs typeface="Lato"/>
                <a:sym typeface="Lato"/>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 columns">
  <p:cSld name="CUSTOM_4">
    <p:spTree>
      <p:nvGrpSpPr>
        <p:cNvPr id="1" name="Shape 38"/>
        <p:cNvGrpSpPr/>
        <p:nvPr/>
      </p:nvGrpSpPr>
      <p:grpSpPr>
        <a:xfrm>
          <a:off x="0" y="0"/>
          <a:ext cx="0" cy="0"/>
          <a:chOff x="0" y="0"/>
          <a:chExt cx="0" cy="0"/>
        </a:xfrm>
      </p:grpSpPr>
      <p:sp>
        <p:nvSpPr>
          <p:cNvPr id="41" name="Google Shape;41;p8"/>
          <p:cNvSpPr txBox="1">
            <a:spLocks noGrp="1"/>
          </p:cNvSpPr>
          <p:nvPr>
            <p:ph type="title"/>
          </p:nvPr>
        </p:nvSpPr>
        <p:spPr>
          <a:xfrm>
            <a:off x="0" y="267050"/>
            <a:ext cx="9144000" cy="621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3000">
                <a:latin typeface="Calibri" panose="020F0502020204030204" pitchFamily="34" charset="0"/>
                <a:ea typeface="Calibri" panose="020F0502020204030204" pitchFamily="34" charset="0"/>
                <a:cs typeface="Calibri" panose="020F0502020204030204" pitchFamily="34" charset="0"/>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a:endParaRPr/>
          </a:p>
        </p:txBody>
      </p:sp>
      <p:sp>
        <p:nvSpPr>
          <p:cNvPr id="42" name="Google Shape;42;p8"/>
          <p:cNvSpPr txBox="1">
            <a:spLocks noGrp="1"/>
          </p:cNvSpPr>
          <p:nvPr>
            <p:ph type="body" idx="1"/>
          </p:nvPr>
        </p:nvSpPr>
        <p:spPr>
          <a:xfrm>
            <a:off x="611613" y="1960850"/>
            <a:ext cx="2299800" cy="23544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SzPts val="1200"/>
              <a:buFont typeface="Lato"/>
              <a:buChar char="●"/>
              <a:defRPr sz="1200">
                <a:latin typeface="Calibri" panose="020F0502020204030204" pitchFamily="34" charset="0"/>
                <a:ea typeface="Calibri" panose="020F0502020204030204" pitchFamily="34" charset="0"/>
                <a:cs typeface="Calibri" panose="020F0502020204030204" pitchFamily="34" charset="0"/>
                <a:sym typeface="Lato"/>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3" name="Google Shape;43;p8"/>
          <p:cNvSpPr txBox="1">
            <a:spLocks noGrp="1"/>
          </p:cNvSpPr>
          <p:nvPr>
            <p:ph type="body" idx="2"/>
          </p:nvPr>
        </p:nvSpPr>
        <p:spPr>
          <a:xfrm>
            <a:off x="3422094" y="1960850"/>
            <a:ext cx="2299800" cy="23544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SzPts val="1200"/>
              <a:buFont typeface="Lato"/>
              <a:buChar char="●"/>
              <a:defRPr sz="1200">
                <a:latin typeface="Calibri" panose="020F0502020204030204" pitchFamily="34" charset="0"/>
                <a:ea typeface="Calibri" panose="020F0502020204030204" pitchFamily="34" charset="0"/>
                <a:cs typeface="Calibri" panose="020F0502020204030204" pitchFamily="34" charset="0"/>
                <a:sym typeface="Lato"/>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4" name="Google Shape;44;p8"/>
          <p:cNvSpPr txBox="1">
            <a:spLocks noGrp="1"/>
          </p:cNvSpPr>
          <p:nvPr>
            <p:ph type="body" idx="3"/>
          </p:nvPr>
        </p:nvSpPr>
        <p:spPr>
          <a:xfrm>
            <a:off x="6232575" y="1960850"/>
            <a:ext cx="2299800" cy="23544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SzPts val="1200"/>
              <a:buFont typeface="Lato"/>
              <a:buChar char="●"/>
              <a:defRPr sz="1200">
                <a:latin typeface="Calibri" panose="020F0502020204030204" pitchFamily="34" charset="0"/>
                <a:ea typeface="Calibri" panose="020F0502020204030204" pitchFamily="34" charset="0"/>
                <a:cs typeface="Calibri" panose="020F0502020204030204" pitchFamily="34" charset="0"/>
                <a:sym typeface="Lato"/>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5" name="Google Shape;45;p8"/>
          <p:cNvSpPr txBox="1">
            <a:spLocks noGrp="1"/>
          </p:cNvSpPr>
          <p:nvPr>
            <p:ph type="subTitle" idx="4"/>
          </p:nvPr>
        </p:nvSpPr>
        <p:spPr>
          <a:xfrm>
            <a:off x="611625" y="1234075"/>
            <a:ext cx="2299800" cy="544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3400">
                <a:latin typeface="Rubik Medium"/>
                <a:ea typeface="Rubik Medium"/>
                <a:cs typeface="Rubik Medium"/>
                <a:sym typeface="Rubik Medium"/>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46" name="Google Shape;46;p8"/>
          <p:cNvSpPr txBox="1">
            <a:spLocks noGrp="1"/>
          </p:cNvSpPr>
          <p:nvPr>
            <p:ph type="subTitle" idx="5"/>
          </p:nvPr>
        </p:nvSpPr>
        <p:spPr>
          <a:xfrm>
            <a:off x="3422100" y="1234075"/>
            <a:ext cx="2299800" cy="544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a:latin typeface="Rubik Medium"/>
                <a:ea typeface="Rubik Medium"/>
                <a:cs typeface="Rubik Medium"/>
                <a:sym typeface="Rubik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7" name="Google Shape;47;p8"/>
          <p:cNvSpPr txBox="1">
            <a:spLocks noGrp="1"/>
          </p:cNvSpPr>
          <p:nvPr>
            <p:ph type="subTitle" idx="6"/>
          </p:nvPr>
        </p:nvSpPr>
        <p:spPr>
          <a:xfrm>
            <a:off x="6232575" y="1234075"/>
            <a:ext cx="2299800" cy="544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a:latin typeface="Rubik Medium"/>
                <a:ea typeface="Rubik Medium"/>
                <a:cs typeface="Rubik Medium"/>
                <a:sym typeface="Rubik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8" name="Google Shape;48;p8"/>
          <p:cNvSpPr txBox="1">
            <a:spLocks noGrp="1"/>
          </p:cNvSpPr>
          <p:nvPr>
            <p:ph type="sldNum" idx="12"/>
          </p:nvPr>
        </p:nvSpPr>
        <p:spPr>
          <a:xfrm>
            <a:off x="8595300" y="4267251"/>
            <a:ext cx="548700" cy="393600"/>
          </a:xfrm>
          <a:prstGeom prst="rect">
            <a:avLst/>
          </a:prstGeom>
        </p:spPr>
        <p:txBody>
          <a:bodyPr spcFirstLastPara="1" wrap="square" lIns="91425" tIns="91425" rIns="91425" bIns="91425" anchor="t" anchorCtr="0">
            <a:noAutofit/>
          </a:bodyPr>
          <a:lstStyle>
            <a:lvl1pPr lvl="0">
              <a:buNone/>
              <a:defRPr>
                <a:solidFill>
                  <a:srgbClr val="000000"/>
                </a:solidFill>
                <a:latin typeface="Calibri" panose="020F0502020204030204" pitchFamily="34" charset="0"/>
                <a:ea typeface="Calibri" panose="020F0502020204030204" pitchFamily="34" charset="0"/>
                <a:cs typeface="Calibri" panose="020F0502020204030204" pitchFamily="34" charset="0"/>
                <a:sym typeface="Lato"/>
              </a:defRPr>
            </a:lvl1pPr>
            <a:lvl2pPr lvl="1">
              <a:buNone/>
              <a:defRPr>
                <a:solidFill>
                  <a:srgbClr val="000000"/>
                </a:solidFill>
                <a:latin typeface="Lato"/>
                <a:ea typeface="Lato"/>
                <a:cs typeface="Lato"/>
                <a:sym typeface="Lato"/>
              </a:defRPr>
            </a:lvl2pPr>
            <a:lvl3pPr lvl="2">
              <a:buNone/>
              <a:defRPr>
                <a:solidFill>
                  <a:srgbClr val="000000"/>
                </a:solidFill>
                <a:latin typeface="Lato"/>
                <a:ea typeface="Lato"/>
                <a:cs typeface="Lato"/>
                <a:sym typeface="Lato"/>
              </a:defRPr>
            </a:lvl3pPr>
            <a:lvl4pPr lvl="3">
              <a:buNone/>
              <a:defRPr>
                <a:solidFill>
                  <a:srgbClr val="000000"/>
                </a:solidFill>
                <a:latin typeface="Lato"/>
                <a:ea typeface="Lato"/>
                <a:cs typeface="Lato"/>
                <a:sym typeface="Lato"/>
              </a:defRPr>
            </a:lvl4pPr>
            <a:lvl5pPr lvl="4">
              <a:buNone/>
              <a:defRPr>
                <a:solidFill>
                  <a:srgbClr val="000000"/>
                </a:solidFill>
                <a:latin typeface="Lato"/>
                <a:ea typeface="Lato"/>
                <a:cs typeface="Lato"/>
                <a:sym typeface="Lato"/>
              </a:defRPr>
            </a:lvl5pPr>
            <a:lvl6pPr lvl="5">
              <a:buNone/>
              <a:defRPr>
                <a:solidFill>
                  <a:srgbClr val="000000"/>
                </a:solidFill>
                <a:latin typeface="Lato"/>
                <a:ea typeface="Lato"/>
                <a:cs typeface="Lato"/>
                <a:sym typeface="Lato"/>
              </a:defRPr>
            </a:lvl6pPr>
            <a:lvl7pPr lvl="6">
              <a:buNone/>
              <a:defRPr>
                <a:solidFill>
                  <a:srgbClr val="000000"/>
                </a:solidFill>
                <a:latin typeface="Lato"/>
                <a:ea typeface="Lato"/>
                <a:cs typeface="Lato"/>
                <a:sym typeface="Lato"/>
              </a:defRPr>
            </a:lvl7pPr>
            <a:lvl8pPr lvl="7">
              <a:buNone/>
              <a:defRPr>
                <a:solidFill>
                  <a:srgbClr val="000000"/>
                </a:solidFill>
                <a:latin typeface="Lato"/>
                <a:ea typeface="Lato"/>
                <a:cs typeface="Lato"/>
                <a:sym typeface="Lato"/>
              </a:defRPr>
            </a:lvl8pPr>
            <a:lvl9pPr lvl="8">
              <a:buNone/>
              <a:defRPr>
                <a:solidFill>
                  <a:srgbClr val="000000"/>
                </a:solidFill>
                <a:latin typeface="Lato"/>
                <a:ea typeface="Lato"/>
                <a:cs typeface="Lato"/>
                <a:sym typeface="Lato"/>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nly">
  <p:cSld name="CUSTOM_5">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0" y="519850"/>
            <a:ext cx="9144000" cy="621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3000">
                <a:latin typeface="Calibri" panose="020F0502020204030204" pitchFamily="34" charset="0"/>
                <a:ea typeface="Calibri" panose="020F0502020204030204" pitchFamily="34" charset="0"/>
                <a:cs typeface="Calibri" panose="020F0502020204030204" pitchFamily="34" charset="0"/>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a:endParaRPr/>
          </a:p>
        </p:txBody>
      </p:sp>
      <p:sp>
        <p:nvSpPr>
          <p:cNvPr id="51" name="Google Shape;51;p9"/>
          <p:cNvSpPr txBox="1">
            <a:spLocks noGrp="1"/>
          </p:cNvSpPr>
          <p:nvPr>
            <p:ph type="subTitle" id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latin typeface="Calibri" panose="020F0502020204030204" pitchFamily="34" charset="0"/>
                <a:ea typeface="Calibri" panose="020F0502020204030204" pitchFamily="34" charset="0"/>
                <a:cs typeface="Calibri" panose="020F0502020204030204" pitchFamily="34" charset="0"/>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a:endParaRPr/>
          </a:p>
        </p:txBody>
      </p:sp>
      <p:sp>
        <p:nvSpPr>
          <p:cNvPr id="52" name="Google Shape;52;p9"/>
          <p:cNvSpPr txBox="1">
            <a:spLocks noGrp="1"/>
          </p:cNvSpPr>
          <p:nvPr>
            <p:ph type="sldNum" idx="12"/>
          </p:nvPr>
        </p:nvSpPr>
        <p:spPr>
          <a:xfrm>
            <a:off x="8595300" y="4260901"/>
            <a:ext cx="548700" cy="393600"/>
          </a:xfrm>
          <a:prstGeom prst="rect">
            <a:avLst/>
          </a:prstGeom>
        </p:spPr>
        <p:txBody>
          <a:bodyPr spcFirstLastPara="1" wrap="square" lIns="91425" tIns="91425" rIns="91425" bIns="91425" anchor="t" anchorCtr="0">
            <a:noAutofit/>
          </a:bodyPr>
          <a:lstStyle>
            <a:lvl1pPr lvl="0">
              <a:buNone/>
              <a:defRPr>
                <a:solidFill>
                  <a:srgbClr val="000000"/>
                </a:solidFill>
                <a:latin typeface="Calibri" panose="020F0502020204030204" pitchFamily="34" charset="0"/>
                <a:ea typeface="Calibri" panose="020F0502020204030204" pitchFamily="34" charset="0"/>
                <a:cs typeface="Calibri" panose="020F0502020204030204" pitchFamily="34" charset="0"/>
                <a:sym typeface="Rubik"/>
              </a:defRPr>
            </a:lvl1pPr>
            <a:lvl2pPr lvl="1">
              <a:buNone/>
              <a:defRPr>
                <a:solidFill>
                  <a:srgbClr val="000000"/>
                </a:solidFill>
                <a:latin typeface="Rubik"/>
                <a:ea typeface="Rubik"/>
                <a:cs typeface="Rubik"/>
                <a:sym typeface="Rubik"/>
              </a:defRPr>
            </a:lvl2pPr>
            <a:lvl3pPr lvl="2">
              <a:buNone/>
              <a:defRPr>
                <a:solidFill>
                  <a:srgbClr val="000000"/>
                </a:solidFill>
                <a:latin typeface="Rubik"/>
                <a:ea typeface="Rubik"/>
                <a:cs typeface="Rubik"/>
                <a:sym typeface="Rubik"/>
              </a:defRPr>
            </a:lvl3pPr>
            <a:lvl4pPr lvl="3">
              <a:buNone/>
              <a:defRPr>
                <a:solidFill>
                  <a:srgbClr val="000000"/>
                </a:solidFill>
                <a:latin typeface="Rubik"/>
                <a:ea typeface="Rubik"/>
                <a:cs typeface="Rubik"/>
                <a:sym typeface="Rubik"/>
              </a:defRPr>
            </a:lvl4pPr>
            <a:lvl5pPr lvl="4">
              <a:buNone/>
              <a:defRPr>
                <a:solidFill>
                  <a:srgbClr val="000000"/>
                </a:solidFill>
                <a:latin typeface="Rubik"/>
                <a:ea typeface="Rubik"/>
                <a:cs typeface="Rubik"/>
                <a:sym typeface="Rubik"/>
              </a:defRPr>
            </a:lvl5pPr>
            <a:lvl6pPr lvl="5">
              <a:buNone/>
              <a:defRPr>
                <a:solidFill>
                  <a:srgbClr val="000000"/>
                </a:solidFill>
                <a:latin typeface="Rubik"/>
                <a:ea typeface="Rubik"/>
                <a:cs typeface="Rubik"/>
                <a:sym typeface="Rubik"/>
              </a:defRPr>
            </a:lvl6pPr>
            <a:lvl7pPr lvl="6">
              <a:buNone/>
              <a:defRPr>
                <a:solidFill>
                  <a:srgbClr val="000000"/>
                </a:solidFill>
                <a:latin typeface="Rubik"/>
                <a:ea typeface="Rubik"/>
                <a:cs typeface="Rubik"/>
                <a:sym typeface="Rubik"/>
              </a:defRPr>
            </a:lvl7pPr>
            <a:lvl8pPr lvl="7">
              <a:buNone/>
              <a:defRPr>
                <a:solidFill>
                  <a:srgbClr val="000000"/>
                </a:solidFill>
                <a:latin typeface="Rubik"/>
                <a:ea typeface="Rubik"/>
                <a:cs typeface="Rubik"/>
                <a:sym typeface="Rubik"/>
              </a:defRPr>
            </a:lvl8pPr>
            <a:lvl9pPr lvl="8">
              <a:buNone/>
              <a:defRPr>
                <a:solidFill>
                  <a:srgbClr val="000000"/>
                </a:solidFill>
                <a:latin typeface="Rubik"/>
                <a:ea typeface="Rubik"/>
                <a:cs typeface="Rubik"/>
                <a:sym typeface="Rubik"/>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3"/>
        <p:cNvGrpSpPr/>
        <p:nvPr/>
      </p:nvGrpSpPr>
      <p:grpSpPr>
        <a:xfrm>
          <a:off x="0" y="0"/>
          <a:ext cx="0" cy="0"/>
          <a:chOff x="0" y="0"/>
          <a:chExt cx="0" cy="0"/>
        </a:xfrm>
      </p:grpSpPr>
      <p:sp>
        <p:nvSpPr>
          <p:cNvPr id="54" name="Google Shape;54;p1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atin typeface="Calibri" panose="020F0502020204030204" pitchFamily="34" charset="0"/>
                <a:cs typeface="Calibri" panose="020F0502020204030204" pitchFamily="34" charset="0"/>
              </a:defRPr>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55" name="Google Shape;55;p1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atin typeface="Calibri" panose="020F0502020204030204" pitchFamily="34" charset="0"/>
                <a:cs typeface="Calibri" panose="020F0502020204030204" pitchFamily="34" charset="0"/>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6" name="Google Shape;56;p10"/>
          <p:cNvSpPr txBox="1">
            <a:spLocks noGrp="1"/>
          </p:cNvSpPr>
          <p:nvPr>
            <p:ph type="sldNum" idx="12"/>
          </p:nvPr>
        </p:nvSpPr>
        <p:spPr>
          <a:xfrm>
            <a:off x="8595300" y="425046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1">
            <a:alphaModFix/>
          </a:blip>
          <a:srcRect/>
          <a:stretch/>
        </p:blipFill>
        <p:spPr>
          <a:xfrm>
            <a:off x="6476875" y="4767625"/>
            <a:ext cx="2532437" cy="240275"/>
          </a:xfrm>
          <a:prstGeom prst="rect">
            <a:avLst/>
          </a:prstGeom>
          <a:noFill/>
          <a:ln>
            <a:noFill/>
          </a:ln>
        </p:spPr>
      </p:pic>
      <p:sp>
        <p:nvSpPr>
          <p:cNvPr id="7" name="Google Shape;7;p1"/>
          <p:cNvSpPr txBox="1"/>
          <p:nvPr/>
        </p:nvSpPr>
        <p:spPr>
          <a:xfrm>
            <a:off x="622525" y="4720200"/>
            <a:ext cx="5026500" cy="3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999999"/>
                </a:solidFill>
                <a:latin typeface="Calibri" panose="020F0502020204030204" pitchFamily="34" charset="0"/>
                <a:ea typeface="Lato"/>
                <a:cs typeface="Calibri" panose="020F0502020204030204" pitchFamily="34" charset="0"/>
                <a:sym typeface="Lato"/>
              </a:rPr>
              <a:t>commonsense.org/education</a:t>
            </a:r>
            <a:r>
              <a:rPr lang="en" sz="800">
                <a:solidFill>
                  <a:srgbClr val="999999"/>
                </a:solidFill>
                <a:latin typeface="Calibri" panose="020F0502020204030204" pitchFamily="34" charset="0"/>
                <a:ea typeface="Lato"/>
                <a:cs typeface="Calibri" panose="020F0502020204030204" pitchFamily="34" charset="0"/>
                <a:sym typeface="Lato"/>
              </a:rPr>
              <a:t> </a:t>
            </a:r>
            <a:endParaRPr sz="600">
              <a:solidFill>
                <a:srgbClr val="999999"/>
              </a:solidFill>
              <a:latin typeface="Calibri" panose="020F0502020204030204" pitchFamily="34" charset="0"/>
              <a:ea typeface="Lato"/>
              <a:cs typeface="Calibri" panose="020F0502020204030204" pitchFamily="34" charset="0"/>
              <a:sym typeface="Lato"/>
            </a:endParaRPr>
          </a:p>
          <a:p>
            <a:pPr marL="0" lvl="0" indent="0" algn="l" rtl="0">
              <a:spcBef>
                <a:spcPts val="0"/>
              </a:spcBef>
              <a:spcAft>
                <a:spcPts val="0"/>
              </a:spcAft>
              <a:buNone/>
            </a:pPr>
            <a:r>
              <a:rPr lang="en" sz="600">
                <a:solidFill>
                  <a:srgbClr val="999999"/>
                </a:solidFill>
                <a:highlight>
                  <a:srgbClr val="FFFFFF"/>
                </a:highlight>
                <a:latin typeface="Calibri" panose="020F0502020204030204" pitchFamily="34" charset="0"/>
                <a:ea typeface="Lato"/>
                <a:cs typeface="Calibri" panose="020F0502020204030204" pitchFamily="34" charset="0"/>
                <a:sym typeface="Lato"/>
              </a:rPr>
              <a:t>Shareable with attribution for noncommercial use. Remixing is permitted.</a:t>
            </a:r>
            <a:endParaRPr sz="600">
              <a:solidFill>
                <a:srgbClr val="999999"/>
              </a:solidFill>
              <a:latin typeface="Calibri" panose="020F0502020204030204" pitchFamily="34" charset="0"/>
              <a:ea typeface="Lato"/>
              <a:cs typeface="Calibri" panose="020F0502020204030204" pitchFamily="34" charset="0"/>
              <a:sym typeface="Lato"/>
            </a:endParaRPr>
          </a:p>
        </p:txBody>
      </p:sp>
      <p:pic>
        <p:nvPicPr>
          <p:cNvPr id="8" name="Google Shape;8;p1"/>
          <p:cNvPicPr preferRelativeResize="0"/>
          <p:nvPr/>
        </p:nvPicPr>
        <p:blipFill rotWithShape="1">
          <a:blip r:embed="rId12">
            <a:alphaModFix/>
          </a:blip>
          <a:srcRect l="357" r="357"/>
          <a:stretch/>
        </p:blipFill>
        <p:spPr>
          <a:xfrm>
            <a:off x="134575" y="4835977"/>
            <a:ext cx="487950" cy="171950"/>
          </a:xfrm>
          <a:prstGeom prst="rect">
            <a:avLst/>
          </a:prstGeom>
          <a:noFill/>
          <a:ln>
            <a:noFill/>
          </a:ln>
        </p:spPr>
      </p:pic>
      <p:sp>
        <p:nvSpPr>
          <p:cNvPr id="9" name="Google Shape;9;p1"/>
          <p:cNvSpPr/>
          <p:nvPr/>
        </p:nvSpPr>
        <p:spPr>
          <a:xfrm>
            <a:off x="0" y="4656675"/>
            <a:ext cx="9144000" cy="96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10" name="Google Shape;10;p1"/>
          <p:cNvSpPr txBox="1">
            <a:spLocks noGrp="1"/>
          </p:cNvSpPr>
          <p:nvPr>
            <p:ph type="sldNum" idx="12"/>
          </p:nvPr>
        </p:nvSpPr>
        <p:spPr>
          <a:xfrm>
            <a:off x="8595300" y="426090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tx1"/>
                </a:solidFill>
                <a:latin typeface="Calibri" panose="020F0502020204030204" pitchFamily="34" charset="0"/>
                <a:cs typeface="Calibri" panose="020F0502020204030204" pitchFamily="34" charset="0"/>
              </a:defRPr>
            </a:lvl1pPr>
            <a:lvl2pPr lvl="1" algn="r">
              <a:buNone/>
              <a:defRPr sz="1300">
                <a:solidFill>
                  <a:schemeClr val="tx1"/>
                </a:solidFill>
              </a:defRPr>
            </a:lvl2pPr>
            <a:lvl3pPr lvl="2" algn="r">
              <a:buNone/>
              <a:defRPr sz="1300">
                <a:solidFill>
                  <a:schemeClr val="tx1"/>
                </a:solidFill>
              </a:defRPr>
            </a:lvl3pPr>
            <a:lvl4pPr lvl="3" algn="r">
              <a:buNone/>
              <a:defRPr sz="1300">
                <a:solidFill>
                  <a:schemeClr val="tx1"/>
                </a:solidFill>
              </a:defRPr>
            </a:lvl4pPr>
            <a:lvl5pPr lvl="4" algn="r">
              <a:buNone/>
              <a:defRPr sz="1300">
                <a:solidFill>
                  <a:schemeClr val="tx1"/>
                </a:solidFill>
              </a:defRPr>
            </a:lvl5pPr>
            <a:lvl6pPr lvl="5" algn="r">
              <a:buNone/>
              <a:defRPr sz="1300">
                <a:solidFill>
                  <a:schemeClr val="tx1"/>
                </a:solidFill>
              </a:defRPr>
            </a:lvl6pPr>
            <a:lvl7pPr lvl="6" algn="r">
              <a:buNone/>
              <a:defRPr sz="1300">
                <a:solidFill>
                  <a:schemeClr val="tx1"/>
                </a:solidFill>
              </a:defRPr>
            </a:lvl7pPr>
            <a:lvl8pPr lvl="7" algn="r">
              <a:buNone/>
              <a:defRPr sz="1300">
                <a:solidFill>
                  <a:schemeClr val="tx1"/>
                </a:solidFill>
              </a:defRPr>
            </a:lvl8pPr>
            <a:lvl9pPr lvl="8" algn="r">
              <a:buNone/>
              <a:defRPr sz="1300">
                <a:solidFill>
                  <a:schemeClr val="tx1"/>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ideo" Target="https://www.youtube.com/embed/lT0Wao7fnyo?feature=oembed" TargetMode="Externa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3">
            <a:extLst>
              <a:ext uri="{C183D7F6-B498-43B3-948B-1728B52AA6E4}">
                <adec:decorative xmlns:adec="http://schemas.microsoft.com/office/drawing/2017/decorative" val="1"/>
              </a:ext>
            </a:extLst>
          </p:cNvPr>
          <p:cNvSpPr/>
          <p:nvPr/>
        </p:nvSpPr>
        <p:spPr>
          <a:xfrm>
            <a:off x="-150" y="-3075"/>
            <a:ext cx="3631200" cy="5160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73" name="Google Shape;73;p1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3075"/>
            <a:ext cx="3642899" cy="910725"/>
          </a:xfrm>
          <a:prstGeom prst="rect">
            <a:avLst/>
          </a:prstGeom>
          <a:noFill/>
          <a:ln>
            <a:noFill/>
          </a:ln>
        </p:spPr>
      </p:pic>
      <p:pic>
        <p:nvPicPr>
          <p:cNvPr id="74" name="Google Shape;74;p13" descr="There is an image of a teen holding a smart phone with a text chat on it. The words “I feel” are next to the phone"/>
          <p:cNvPicPr preferRelativeResize="0"/>
          <p:nvPr/>
        </p:nvPicPr>
        <p:blipFill rotWithShape="1">
          <a:blip r:embed="rId4">
            <a:alphaModFix/>
          </a:blip>
          <a:srcRect l="1310" r="6404"/>
          <a:stretch/>
        </p:blipFill>
        <p:spPr>
          <a:xfrm>
            <a:off x="3631050" y="-3075"/>
            <a:ext cx="5512950" cy="5160899"/>
          </a:xfrm>
          <a:prstGeom prst="rect">
            <a:avLst/>
          </a:prstGeom>
          <a:noFill/>
          <a:ln>
            <a:noFill/>
          </a:ln>
        </p:spPr>
      </p:pic>
      <p:sp>
        <p:nvSpPr>
          <p:cNvPr id="4" name="Subtitle 3">
            <a:extLst>
              <a:ext uri="{FF2B5EF4-FFF2-40B4-BE49-F238E27FC236}">
                <a16:creationId xmlns:a16="http://schemas.microsoft.com/office/drawing/2014/main" id="{8D5A1545-8735-D594-A14F-23B7854D61F8}"/>
              </a:ext>
            </a:extLst>
          </p:cNvPr>
          <p:cNvSpPr>
            <a:spLocks noGrp="1"/>
          </p:cNvSpPr>
          <p:nvPr>
            <p:ph type="subTitle" idx="1"/>
          </p:nvPr>
        </p:nvSpPr>
        <p:spPr>
          <a:xfrm>
            <a:off x="256031" y="1159709"/>
            <a:ext cx="3639600" cy="323700"/>
          </a:xfrm>
        </p:spPr>
        <p:txBody>
          <a:bodyPr/>
          <a:lstStyle/>
          <a:p>
            <a:pPr lvl="0"/>
            <a:r>
              <a:rPr lang="en-US" sz="1400" dirty="0">
                <a:solidFill>
                  <a:srgbClr val="999999"/>
                </a:solidFill>
                <a:latin typeface="Calibri" panose="020F0502020204030204" pitchFamily="34" charset="0"/>
                <a:cs typeface="Calibri" panose="020F0502020204030204" pitchFamily="34" charset="0"/>
              </a:rPr>
              <a:t>DIGITAL CITIZENSHIP </a:t>
            </a:r>
            <a:endParaRPr lang="en-US" sz="1400" dirty="0">
              <a:solidFill>
                <a:srgbClr val="999999"/>
              </a:solidFill>
              <a:latin typeface="Calibri" panose="020F0502020204030204" pitchFamily="34" charset="0"/>
              <a:cs typeface="Calibri" panose="020F0502020204030204" pitchFamily="34" charset="0"/>
              <a:sym typeface="Arial"/>
            </a:endParaRPr>
          </a:p>
          <a:p>
            <a:endParaRPr lang="en-US" dirty="0"/>
          </a:p>
        </p:txBody>
      </p:sp>
      <p:sp>
        <p:nvSpPr>
          <p:cNvPr id="2" name="Title 1">
            <a:extLst>
              <a:ext uri="{FF2B5EF4-FFF2-40B4-BE49-F238E27FC236}">
                <a16:creationId xmlns:a16="http://schemas.microsoft.com/office/drawing/2014/main" id="{69CD43D2-6EAD-B597-EBD0-4D42BF7792A5}"/>
              </a:ext>
            </a:extLst>
          </p:cNvPr>
          <p:cNvSpPr>
            <a:spLocks noGrp="1"/>
          </p:cNvSpPr>
          <p:nvPr>
            <p:ph type="title"/>
          </p:nvPr>
        </p:nvSpPr>
        <p:spPr>
          <a:xfrm>
            <a:off x="256031" y="1916949"/>
            <a:ext cx="2893619" cy="1270135"/>
          </a:xfrm>
        </p:spPr>
        <p:txBody>
          <a:bodyPr/>
          <a:lstStyle/>
          <a:p>
            <a:pPr marL="0" marR="0" lvl="0" indent="0" algn="l" defTabSz="914400" rtl="0" eaLnBrk="1" fontAlgn="auto" latinLnBrk="0" hangingPunct="1">
              <a:lnSpc>
                <a:spcPct val="115000"/>
              </a:lnSpc>
              <a:spcBef>
                <a:spcPts val="0"/>
              </a:spcBef>
              <a:spcAft>
                <a:spcPts val="0"/>
              </a:spcAft>
              <a:tabLst/>
              <a:defRPr/>
            </a:pPr>
            <a:r>
              <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Rubik"/>
                <a:cs typeface="Calibri" panose="020F0502020204030204" pitchFamily="34" charset="0"/>
                <a:sym typeface="Rubik"/>
              </a:rPr>
              <a:t>Chatting and Red Flags</a:t>
            </a:r>
            <a:br>
              <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Rubik Light"/>
                <a:cs typeface="Calibri" panose="020F0502020204030204" pitchFamily="34" charset="0"/>
                <a:sym typeface="Rubik Light"/>
              </a:rPr>
            </a:br>
            <a:endParaRPr lang="en-US" dirty="0"/>
          </a:p>
        </p:txBody>
      </p:sp>
      <p:pic>
        <p:nvPicPr>
          <p:cNvPr id="75" name="Google Shape;75;p13">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2518025" y="2713471"/>
            <a:ext cx="466315" cy="385013"/>
          </a:xfrm>
          <a:prstGeom prst="rect">
            <a:avLst/>
          </a:prstGeom>
          <a:noFill/>
          <a:ln>
            <a:noFill/>
          </a:ln>
        </p:spPr>
      </p:pic>
      <p:sp>
        <p:nvSpPr>
          <p:cNvPr id="3" name="Text Placeholder 2">
            <a:extLst>
              <a:ext uri="{FF2B5EF4-FFF2-40B4-BE49-F238E27FC236}">
                <a16:creationId xmlns:a16="http://schemas.microsoft.com/office/drawing/2014/main" id="{3DF3B6A3-FC61-FBD6-8ED5-2603DFD854EE}"/>
              </a:ext>
            </a:extLst>
          </p:cNvPr>
          <p:cNvSpPr>
            <a:spLocks noGrp="1"/>
          </p:cNvSpPr>
          <p:nvPr>
            <p:ph type="body" idx="2"/>
          </p:nvPr>
        </p:nvSpPr>
        <p:spPr>
          <a:xfrm>
            <a:off x="256031" y="3819877"/>
            <a:ext cx="3081973" cy="521304"/>
          </a:xfrm>
        </p:spPr>
        <p: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Rubik"/>
                <a:cs typeface="Calibri" panose="020F0502020204030204" pitchFamily="34" charset="0"/>
                <a:sym typeface="Rubik"/>
              </a:rPr>
              <a:t>Adapted version for youth with intellectual and developmental disabilities</a:t>
            </a:r>
          </a:p>
        </p:txBody>
      </p:sp>
      <p:sp>
        <p:nvSpPr>
          <p:cNvPr id="71" name="Google Shape;71;p13">
            <a:extLst>
              <a:ext uri="{C183D7F6-B498-43B3-948B-1728B52AA6E4}">
                <adec:decorative xmlns:adec="http://schemas.microsoft.com/office/drawing/2017/decorative" val="1"/>
              </a:ext>
            </a:extLst>
          </p:cNvPr>
          <p:cNvSpPr/>
          <p:nvPr/>
        </p:nvSpPr>
        <p:spPr>
          <a:xfrm rot="10800000" flipH="1">
            <a:off x="280125" y="4329642"/>
            <a:ext cx="3063300" cy="34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76" name="Google Shape;76;p13"/>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200">
                <a:ea typeface="Lato"/>
                <a:sym typeface="Lato"/>
              </a:rPr>
              <a:t>1</a:t>
            </a:fld>
            <a:endParaRPr sz="1200">
              <a:ea typeface="Lato"/>
              <a:sym typeface="Lato"/>
            </a:endParaRPr>
          </a:p>
        </p:txBody>
      </p:sp>
      <p:grpSp>
        <p:nvGrpSpPr>
          <p:cNvPr id="78" name="Google Shape;78;p13" descr="There are three logos for Common Sense Education, Mathematica, and the Family and Youth Services Bureau Adolescent Pregnancy Prevention Program"/>
          <p:cNvGrpSpPr/>
          <p:nvPr/>
        </p:nvGrpSpPr>
        <p:grpSpPr>
          <a:xfrm>
            <a:off x="232575" y="4576179"/>
            <a:ext cx="3177750" cy="351017"/>
            <a:chOff x="453300" y="4576179"/>
            <a:chExt cx="3177750" cy="351017"/>
          </a:xfrm>
        </p:grpSpPr>
        <p:pic>
          <p:nvPicPr>
            <p:cNvPr id="79" name="Google Shape;79;p13" descr="FYSB Adolescent Pregnancy Prevention Program logo"/>
            <p:cNvPicPr preferRelativeResize="0"/>
            <p:nvPr/>
          </p:nvPicPr>
          <p:blipFill>
            <a:blip r:embed="rId6">
              <a:alphaModFix/>
            </a:blip>
            <a:stretch>
              <a:fillRect/>
            </a:stretch>
          </p:blipFill>
          <p:spPr>
            <a:xfrm>
              <a:off x="2649576" y="4576188"/>
              <a:ext cx="981473" cy="351008"/>
            </a:xfrm>
            <a:prstGeom prst="rect">
              <a:avLst/>
            </a:prstGeom>
            <a:noFill/>
            <a:ln>
              <a:noFill/>
            </a:ln>
          </p:spPr>
        </p:pic>
        <p:pic>
          <p:nvPicPr>
            <p:cNvPr id="80" name="Google Shape;80;p13" descr="Mathematica logo"/>
            <p:cNvPicPr preferRelativeResize="0"/>
            <p:nvPr/>
          </p:nvPicPr>
          <p:blipFill>
            <a:blip r:embed="rId7">
              <a:alphaModFix/>
            </a:blip>
            <a:stretch>
              <a:fillRect/>
            </a:stretch>
          </p:blipFill>
          <p:spPr>
            <a:xfrm>
              <a:off x="1239074" y="4576179"/>
              <a:ext cx="1275774" cy="315161"/>
            </a:xfrm>
            <a:prstGeom prst="rect">
              <a:avLst/>
            </a:prstGeom>
            <a:noFill/>
            <a:ln>
              <a:noFill/>
            </a:ln>
          </p:spPr>
        </p:pic>
        <p:pic>
          <p:nvPicPr>
            <p:cNvPr id="81" name="Google Shape;81;p13" descr="Common Sense education logo"/>
            <p:cNvPicPr preferRelativeResize="0"/>
            <p:nvPr/>
          </p:nvPicPr>
          <p:blipFill>
            <a:blip r:embed="rId8">
              <a:alphaModFix/>
            </a:blip>
            <a:stretch>
              <a:fillRect/>
            </a:stretch>
          </p:blipFill>
          <p:spPr>
            <a:xfrm>
              <a:off x="453300" y="4632642"/>
              <a:ext cx="651022" cy="238126"/>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2" name="Title 1">
            <a:extLst>
              <a:ext uri="{FF2B5EF4-FFF2-40B4-BE49-F238E27FC236}">
                <a16:creationId xmlns:a16="http://schemas.microsoft.com/office/drawing/2014/main" id="{D167004B-37EB-9E8E-A9C4-4384B058F80A}"/>
              </a:ext>
            </a:extLst>
          </p:cNvPr>
          <p:cNvSpPr>
            <a:spLocks noGrp="1"/>
          </p:cNvSpPr>
          <p:nvPr>
            <p:ph type="title"/>
          </p:nvPr>
        </p:nvSpPr>
        <p:spPr>
          <a:xfrm>
            <a:off x="0" y="409466"/>
            <a:ext cx="9144000" cy="877795"/>
          </a:xfrm>
        </p:spPr>
        <p:txBody>
          <a:bodyPr/>
          <a:lstStyle/>
          <a:p>
            <a:pPr lvl="0">
              <a:lnSpc>
                <a:spcPct val="110000"/>
              </a:lnSpc>
            </a:pPr>
            <a:r>
              <a:rPr lang="en-US" sz="2400" dirty="0">
                <a:ea typeface="Rubik"/>
              </a:rPr>
              <a:t>Questions to ask yourself when you are deciding </a:t>
            </a:r>
            <a:br>
              <a:rPr lang="en-US" sz="2400" dirty="0">
                <a:ea typeface="Rubik"/>
              </a:rPr>
            </a:br>
            <a:r>
              <a:rPr lang="en-US" sz="2400" dirty="0">
                <a:ea typeface="Rubik"/>
              </a:rPr>
              <a:t>if chatting with someone is risky:</a:t>
            </a:r>
            <a:endParaRPr lang="en-US" dirty="0"/>
          </a:p>
        </p:txBody>
      </p:sp>
      <p:pic>
        <p:nvPicPr>
          <p:cNvPr id="177" name="Google Shape;177;p22">
            <a:extLst>
              <a:ext uri="{C183D7F6-B498-43B3-948B-1728B52AA6E4}">
                <adec:decorative xmlns:adec="http://schemas.microsoft.com/office/drawing/2017/decorative" val="1"/>
              </a:ext>
            </a:extLst>
          </p:cNvPr>
          <p:cNvPicPr preferRelativeResize="0"/>
          <p:nvPr/>
        </p:nvPicPr>
        <p:blipFill rotWithShape="1">
          <a:blip r:embed="rId3">
            <a:alphaModFix/>
          </a:blip>
          <a:srcRect t="-1442" b="-132"/>
          <a:stretch/>
        </p:blipFill>
        <p:spPr>
          <a:xfrm>
            <a:off x="423225" y="1189750"/>
            <a:ext cx="1164476" cy="3470150"/>
          </a:xfrm>
          <a:prstGeom prst="rect">
            <a:avLst/>
          </a:prstGeom>
          <a:noFill/>
          <a:ln>
            <a:noFill/>
          </a:ln>
        </p:spPr>
      </p:pic>
      <p:sp>
        <p:nvSpPr>
          <p:cNvPr id="3" name="Text Placeholder 2">
            <a:extLst>
              <a:ext uri="{FF2B5EF4-FFF2-40B4-BE49-F238E27FC236}">
                <a16:creationId xmlns:a16="http://schemas.microsoft.com/office/drawing/2014/main" id="{65272E58-0ADC-D705-6693-6BFA6BE49CD6}"/>
              </a:ext>
            </a:extLst>
          </p:cNvPr>
          <p:cNvSpPr>
            <a:spLocks noGrp="1"/>
          </p:cNvSpPr>
          <p:nvPr>
            <p:ph type="body" idx="1"/>
          </p:nvPr>
        </p:nvSpPr>
        <p:spPr>
          <a:xfrm>
            <a:off x="1859622" y="1740164"/>
            <a:ext cx="6883685" cy="2533885"/>
          </a:xfrm>
        </p:spPr>
        <p:txBody>
          <a:bodyPr/>
          <a:lstStyle/>
          <a:p>
            <a:pPr lvl="0" indent="-355600" algn="l">
              <a:lnSpc>
                <a:spcPct val="150000"/>
              </a:lnSpc>
              <a:buClr>
                <a:srgbClr val="000000"/>
              </a:buClr>
              <a:buSzPts val="2000"/>
              <a:buFont typeface="Lato"/>
              <a:buAutoNum type="arabicPeriod"/>
            </a:pPr>
            <a:r>
              <a:rPr lang="en-US" sz="2000" b="0" dirty="0">
                <a:solidFill>
                  <a:srgbClr val="000000"/>
                </a:solidFill>
                <a:latin typeface="Calibri" panose="020F0502020204030204" pitchFamily="34" charset="0"/>
                <a:ea typeface="Lato"/>
                <a:cs typeface="Calibri" panose="020F0502020204030204" pitchFamily="34" charset="0"/>
                <a:sym typeface="Lato"/>
              </a:rPr>
              <a:t>Have I met this person in real life? </a:t>
            </a:r>
          </a:p>
          <a:p>
            <a:pPr lvl="0" indent="-355600" algn="l">
              <a:lnSpc>
                <a:spcPct val="150000"/>
              </a:lnSpc>
              <a:buClr>
                <a:srgbClr val="000000"/>
              </a:buClr>
              <a:buSzPts val="2000"/>
              <a:buFont typeface="Lato"/>
              <a:buAutoNum type="arabicPeriod"/>
            </a:pPr>
            <a:r>
              <a:rPr lang="en-US" sz="2000" b="0" dirty="0">
                <a:solidFill>
                  <a:srgbClr val="000000"/>
                </a:solidFill>
                <a:latin typeface="Calibri" panose="020F0502020204030204" pitchFamily="34" charset="0"/>
                <a:ea typeface="Lato"/>
                <a:cs typeface="Calibri" panose="020F0502020204030204" pitchFamily="34" charset="0"/>
                <a:sym typeface="Lato"/>
              </a:rPr>
              <a:t>Do I know anyone who has met this person in real life? </a:t>
            </a:r>
          </a:p>
          <a:p>
            <a:pPr lvl="0" indent="-355600" algn="l">
              <a:lnSpc>
                <a:spcPct val="150000"/>
              </a:lnSpc>
              <a:buClr>
                <a:srgbClr val="000000"/>
              </a:buClr>
              <a:buSzPts val="2000"/>
              <a:buFont typeface="Lato"/>
              <a:buAutoNum type="arabicPeriod"/>
            </a:pPr>
            <a:r>
              <a:rPr lang="en-US" sz="2000" b="0" dirty="0">
                <a:solidFill>
                  <a:srgbClr val="000000"/>
                </a:solidFill>
                <a:latin typeface="Calibri" panose="020F0502020204030204" pitchFamily="34" charset="0"/>
                <a:ea typeface="Lato"/>
                <a:cs typeface="Calibri" panose="020F0502020204030204" pitchFamily="34" charset="0"/>
                <a:sym typeface="Lato"/>
              </a:rPr>
              <a:t>Do I ever feel uncomfortable, worried or sad talking </a:t>
            </a:r>
            <a:br>
              <a:rPr lang="en-US" sz="2000" b="0" dirty="0">
                <a:solidFill>
                  <a:srgbClr val="000000"/>
                </a:solidFill>
                <a:latin typeface="Calibri" panose="020F0502020204030204" pitchFamily="34" charset="0"/>
                <a:ea typeface="Lato"/>
                <a:cs typeface="Calibri" panose="020F0502020204030204" pitchFamily="34" charset="0"/>
                <a:sym typeface="Lato"/>
              </a:rPr>
            </a:br>
            <a:r>
              <a:rPr lang="en-US" sz="2000" b="0" dirty="0">
                <a:solidFill>
                  <a:srgbClr val="000000"/>
                </a:solidFill>
                <a:latin typeface="Calibri" panose="020F0502020204030204" pitchFamily="34" charset="0"/>
                <a:ea typeface="Lato"/>
                <a:cs typeface="Calibri" panose="020F0502020204030204" pitchFamily="34" charset="0"/>
                <a:sym typeface="Lato"/>
              </a:rPr>
              <a:t>to this person? </a:t>
            </a:r>
          </a:p>
          <a:p>
            <a:pPr lvl="0" indent="-355600" algn="l">
              <a:lnSpc>
                <a:spcPct val="150000"/>
              </a:lnSpc>
              <a:buClr>
                <a:srgbClr val="000000"/>
              </a:buClr>
              <a:buSzPts val="2000"/>
              <a:buFont typeface="Lato"/>
              <a:buAutoNum type="arabicPeriod"/>
            </a:pPr>
            <a:r>
              <a:rPr lang="en-US" sz="2000" b="0" dirty="0">
                <a:solidFill>
                  <a:srgbClr val="000000"/>
                </a:solidFill>
                <a:latin typeface="Calibri" panose="020F0502020204030204" pitchFamily="34" charset="0"/>
                <a:ea typeface="Lato"/>
                <a:cs typeface="Calibri" panose="020F0502020204030204" pitchFamily="34" charset="0"/>
                <a:sym typeface="Lato"/>
              </a:rPr>
              <a:t>What are they asking me to do or share?</a:t>
            </a:r>
          </a:p>
        </p:txBody>
      </p:sp>
      <p:sp>
        <p:nvSpPr>
          <p:cNvPr id="178" name="Google Shape;178;p22"/>
          <p:cNvSpPr txBox="1">
            <a:spLocks noGrp="1"/>
          </p:cNvSpPr>
          <p:nvPr>
            <p:ph type="sldNum" idx="12"/>
          </p:nvPr>
        </p:nvSpPr>
        <p:spPr>
          <a:xfrm>
            <a:off x="8472235" y="4266300"/>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200">
                <a:solidFill>
                  <a:schemeClr val="dk1"/>
                </a:solidFill>
                <a:latin typeface="Calibri" panose="020F0502020204030204" pitchFamily="34" charset="0"/>
                <a:ea typeface="Lato"/>
                <a:cs typeface="Calibri" panose="020F0502020204030204" pitchFamily="34" charset="0"/>
                <a:sym typeface="Lato"/>
              </a:rPr>
              <a:t>10</a:t>
            </a:fld>
            <a:endParaRPr sz="1200" dirty="0">
              <a:solidFill>
                <a:schemeClr val="dk1"/>
              </a:solidFill>
              <a:latin typeface="Calibri" panose="020F0502020204030204" pitchFamily="34" charset="0"/>
              <a:ea typeface="Lato"/>
              <a:cs typeface="Calibri" panose="020F0502020204030204" pitchFamily="34" charset="0"/>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7" name="Google Shape;187;p23">
            <a:extLst>
              <a:ext uri="{C183D7F6-B498-43B3-948B-1728B52AA6E4}">
                <adec:decorative xmlns:adec="http://schemas.microsoft.com/office/drawing/2017/decorative" val="1"/>
              </a:ext>
            </a:extLst>
          </p:cNvPr>
          <p:cNvPicPr preferRelativeResize="0"/>
          <p:nvPr/>
        </p:nvPicPr>
        <p:blipFill rotWithShape="1">
          <a:blip r:embed="rId3">
            <a:alphaModFix/>
          </a:blip>
          <a:srcRect t="406" b="416"/>
          <a:stretch/>
        </p:blipFill>
        <p:spPr>
          <a:xfrm>
            <a:off x="198825" y="205553"/>
            <a:ext cx="294540" cy="323700"/>
          </a:xfrm>
          <a:prstGeom prst="rect">
            <a:avLst/>
          </a:prstGeom>
          <a:noFill/>
          <a:ln>
            <a:noFill/>
          </a:ln>
        </p:spPr>
      </p:pic>
      <p:sp>
        <p:nvSpPr>
          <p:cNvPr id="184" name="Google Shape;184;p23"/>
          <p:cNvSpPr txBox="1">
            <a:spLocks noGrp="1"/>
          </p:cNvSpPr>
          <p:nvPr>
            <p:ph type="title"/>
          </p:nvPr>
        </p:nvSpPr>
        <p:spPr>
          <a:xfrm>
            <a:off x="641678" y="241936"/>
            <a:ext cx="7170300" cy="645300"/>
          </a:xfrm>
          <a:prstGeom prst="rect">
            <a:avLst/>
          </a:prstGeom>
        </p:spPr>
        <p:txBody>
          <a:bodyPr spcFirstLastPara="1" wrap="square" lIns="91425" tIns="91425" rIns="91425" bIns="91425" anchor="t" anchorCtr="0">
            <a:noAutofit/>
          </a:bodyPr>
          <a:lstStyle/>
          <a:p>
            <a:pPr lvl="0"/>
            <a:r>
              <a:rPr lang="en-US" sz="1400" dirty="0">
                <a:sym typeface="Arial"/>
              </a:rPr>
              <a:t>KEY VOCABULARY</a:t>
            </a:r>
          </a:p>
        </p:txBody>
      </p:sp>
      <p:sp>
        <p:nvSpPr>
          <p:cNvPr id="183" name="Google Shape;183;p23"/>
          <p:cNvSpPr txBox="1">
            <a:spLocks noGrp="1"/>
          </p:cNvSpPr>
          <p:nvPr>
            <p:ph type="subTitle" idx="1"/>
          </p:nvPr>
        </p:nvSpPr>
        <p:spPr>
          <a:xfrm>
            <a:off x="1009065" y="1100275"/>
            <a:ext cx="3639600" cy="713125"/>
          </a:xfrm>
          <a:prstGeom prst="rect">
            <a:avLst/>
          </a:prstGeom>
        </p:spPr>
        <p:txBody>
          <a:bodyPr spcFirstLastPara="1" wrap="square" lIns="91425" tIns="91425" rIns="91425" bIns="91425" anchor="t" anchorCtr="0">
            <a:noAutofit/>
          </a:bodyPr>
          <a:lstStyle/>
          <a:p>
            <a:pPr lvl="0"/>
            <a:r>
              <a:rPr lang="en" sz="4300"/>
              <a:t>Red flag feeling</a:t>
            </a:r>
            <a:endParaRPr sz="1400" dirty="0">
              <a:latin typeface="Calibri" panose="020F0502020204030204" pitchFamily="34" charset="0"/>
              <a:cs typeface="Calibri" panose="020F0502020204030204" pitchFamily="34" charset="0"/>
            </a:endParaRPr>
          </a:p>
        </p:txBody>
      </p:sp>
      <p:pic>
        <p:nvPicPr>
          <p:cNvPr id="188" name="Google Shape;188;p23">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4905050" y="1173896"/>
            <a:ext cx="761100" cy="808200"/>
          </a:xfrm>
          <a:prstGeom prst="rect">
            <a:avLst/>
          </a:prstGeom>
          <a:noFill/>
          <a:ln>
            <a:noFill/>
          </a:ln>
        </p:spPr>
      </p:pic>
      <p:pic>
        <p:nvPicPr>
          <p:cNvPr id="186" name="Google Shape;186;p23">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849325" y="1499050"/>
            <a:ext cx="3958350" cy="713125"/>
          </a:xfrm>
          <a:prstGeom prst="rect">
            <a:avLst/>
          </a:prstGeom>
          <a:noFill/>
          <a:ln>
            <a:noFill/>
          </a:ln>
        </p:spPr>
      </p:pic>
      <p:sp>
        <p:nvSpPr>
          <p:cNvPr id="185" name="Google Shape;185;p23"/>
          <p:cNvSpPr txBox="1">
            <a:spLocks noGrp="1"/>
          </p:cNvSpPr>
          <p:nvPr>
            <p:ph type="body" idx="2"/>
          </p:nvPr>
        </p:nvSpPr>
        <p:spPr>
          <a:xfrm>
            <a:off x="893575" y="2342750"/>
            <a:ext cx="7344600" cy="2005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chemeClr val="dk1"/>
                </a:solidFill>
                <a:latin typeface="Calibri" panose="020F0502020204030204" pitchFamily="34" charset="0"/>
                <a:cs typeface="Calibri" panose="020F0502020204030204" pitchFamily="34" charset="0"/>
              </a:rPr>
              <a:t>When something happens that makes you feel uncomfortable, worried, or upset. </a:t>
            </a:r>
            <a:endParaRPr dirty="0">
              <a:latin typeface="Calibri" panose="020F0502020204030204" pitchFamily="34" charset="0"/>
              <a:cs typeface="Calibri" panose="020F0502020204030204" pitchFamily="34" charset="0"/>
            </a:endParaRPr>
          </a:p>
        </p:txBody>
      </p:sp>
      <p:sp>
        <p:nvSpPr>
          <p:cNvPr id="189" name="Google Shape;189;p23"/>
          <p:cNvSpPr txBox="1">
            <a:spLocks noGrp="1"/>
          </p:cNvSpPr>
          <p:nvPr>
            <p:ph type="sldNum" idx="12"/>
          </p:nvPr>
        </p:nvSpPr>
        <p:spPr>
          <a:xfrm>
            <a:off x="8595309" y="425242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200">
                <a:latin typeface="Calibri" panose="020F0502020204030204" pitchFamily="34" charset="0"/>
                <a:cs typeface="Calibri" panose="020F0502020204030204" pitchFamily="34" charset="0"/>
              </a:rPr>
              <a:t>11</a:t>
            </a:fld>
            <a:endParaRPr sz="1200" dirty="0">
              <a:latin typeface="Calibri" panose="020F0502020204030204" pitchFamily="34" charset="0"/>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8" name="Google Shape;198;p24">
            <a:extLst>
              <a:ext uri="{C183D7F6-B498-43B3-948B-1728B52AA6E4}">
                <adec:decorative xmlns:adec="http://schemas.microsoft.com/office/drawing/2017/decorative" val="1"/>
              </a:ext>
            </a:extLst>
          </p:cNvPr>
          <p:cNvPicPr preferRelativeResize="0"/>
          <p:nvPr/>
        </p:nvPicPr>
        <p:blipFill rotWithShape="1">
          <a:blip r:embed="rId3">
            <a:alphaModFix/>
          </a:blip>
          <a:srcRect t="406" b="416"/>
          <a:stretch/>
        </p:blipFill>
        <p:spPr>
          <a:xfrm>
            <a:off x="198825" y="205553"/>
            <a:ext cx="294540" cy="323700"/>
          </a:xfrm>
          <a:prstGeom prst="rect">
            <a:avLst/>
          </a:prstGeom>
          <a:noFill/>
          <a:ln>
            <a:noFill/>
          </a:ln>
        </p:spPr>
      </p:pic>
      <p:sp>
        <p:nvSpPr>
          <p:cNvPr id="195" name="Google Shape;195;p24"/>
          <p:cNvSpPr txBox="1">
            <a:spLocks noGrp="1"/>
          </p:cNvSpPr>
          <p:nvPr>
            <p:ph type="title"/>
          </p:nvPr>
        </p:nvSpPr>
        <p:spPr>
          <a:xfrm>
            <a:off x="627699" y="211606"/>
            <a:ext cx="7170300" cy="645300"/>
          </a:xfrm>
          <a:prstGeom prst="rect">
            <a:avLst/>
          </a:prstGeom>
        </p:spPr>
        <p:txBody>
          <a:bodyPr spcFirstLastPara="1" wrap="square" lIns="91425" tIns="91425" rIns="91425" bIns="91425" anchor="t" anchorCtr="0">
            <a:noAutofit/>
          </a:bodyPr>
          <a:lstStyle/>
          <a:p>
            <a:pPr lvl="0"/>
            <a:r>
              <a:rPr lang="en-US" sz="1400" dirty="0"/>
              <a:t>KEY VOCABULARY</a:t>
            </a:r>
          </a:p>
        </p:txBody>
      </p:sp>
      <p:sp>
        <p:nvSpPr>
          <p:cNvPr id="194" name="Google Shape;194;p24"/>
          <p:cNvSpPr txBox="1">
            <a:spLocks noGrp="1"/>
          </p:cNvSpPr>
          <p:nvPr>
            <p:ph type="subTitle" idx="1"/>
          </p:nvPr>
        </p:nvSpPr>
        <p:spPr>
          <a:xfrm>
            <a:off x="885774" y="997533"/>
            <a:ext cx="4857479" cy="1714843"/>
          </a:xfrm>
          <a:prstGeom prst="rect">
            <a:avLst/>
          </a:prstGeom>
        </p:spPr>
        <p:txBody>
          <a:bodyPr spcFirstLastPara="1" wrap="square" lIns="91425" tIns="91425" rIns="91425" bIns="91425" anchor="t" anchorCtr="0">
            <a:noAutofit/>
          </a:bodyPr>
          <a:lstStyle/>
          <a:p>
            <a:pPr lvl="0"/>
            <a:r>
              <a:rPr lang="en-US" sz="4300">
                <a:sym typeface="Arial"/>
              </a:rPr>
              <a:t>Grooming (online)</a:t>
            </a:r>
            <a:endParaRPr lang="en-US" sz="4300" dirty="0">
              <a:sym typeface="Arial"/>
            </a:endParaRPr>
          </a:p>
        </p:txBody>
      </p:sp>
      <p:pic>
        <p:nvPicPr>
          <p:cNvPr id="199" name="Google Shape;199;p2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565676" y="1035250"/>
            <a:ext cx="680125" cy="844299"/>
          </a:xfrm>
          <a:prstGeom prst="rect">
            <a:avLst/>
          </a:prstGeom>
          <a:noFill/>
          <a:ln>
            <a:noFill/>
          </a:ln>
        </p:spPr>
      </p:pic>
      <p:pic>
        <p:nvPicPr>
          <p:cNvPr id="197" name="Google Shape;197;p2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773125" y="1499050"/>
            <a:ext cx="4407575" cy="645300"/>
          </a:xfrm>
          <a:prstGeom prst="rect">
            <a:avLst/>
          </a:prstGeom>
          <a:noFill/>
          <a:ln>
            <a:noFill/>
          </a:ln>
        </p:spPr>
      </p:pic>
      <p:sp>
        <p:nvSpPr>
          <p:cNvPr id="196" name="Google Shape;196;p24"/>
          <p:cNvSpPr txBox="1">
            <a:spLocks noGrp="1"/>
          </p:cNvSpPr>
          <p:nvPr>
            <p:ph type="body" idx="2"/>
          </p:nvPr>
        </p:nvSpPr>
        <p:spPr>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chemeClr val="dk1"/>
                </a:solidFill>
                <a:latin typeface="Calibri" panose="020F0502020204030204" pitchFamily="34" charset="0"/>
                <a:cs typeface="Calibri" panose="020F0502020204030204" pitchFamily="34" charset="0"/>
              </a:rPr>
              <a:t>When someone uses online chatting or messaging to become friends with you so they convince you to do things you don’t want to do or shouldn’t do, like sharing inappropriate videos or pictures online. </a:t>
            </a:r>
            <a:endParaRPr dirty="0">
              <a:latin typeface="Calibri" panose="020F0502020204030204" pitchFamily="34" charset="0"/>
              <a:cs typeface="Calibri" panose="020F0502020204030204" pitchFamily="34" charset="0"/>
            </a:endParaRPr>
          </a:p>
        </p:txBody>
      </p:sp>
      <p:sp>
        <p:nvSpPr>
          <p:cNvPr id="200" name="Google Shape;200;p24"/>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200">
                <a:latin typeface="Calibri" panose="020F0502020204030204" pitchFamily="34" charset="0"/>
                <a:cs typeface="Calibri" panose="020F0502020204030204" pitchFamily="34" charset="0"/>
              </a:rPr>
              <a:t>12</a:t>
            </a:fld>
            <a:endParaRPr sz="1200" dirty="0">
              <a:latin typeface="Calibri" panose="020F0502020204030204" pitchFamily="34" charset="0"/>
              <a:cs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8" name="Google Shape;208;p2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48088" y="294003"/>
            <a:ext cx="264750" cy="264750"/>
          </a:xfrm>
          <a:prstGeom prst="rect">
            <a:avLst/>
          </a:prstGeom>
          <a:noFill/>
          <a:ln>
            <a:noFill/>
          </a:ln>
        </p:spPr>
      </p:pic>
      <p:sp>
        <p:nvSpPr>
          <p:cNvPr id="205" name="Google Shape;205;p25"/>
          <p:cNvSpPr txBox="1">
            <a:spLocks noGrp="1"/>
          </p:cNvSpPr>
          <p:nvPr>
            <p:ph type="title"/>
          </p:nvPr>
        </p:nvSpPr>
        <p:spPr>
          <a:xfrm>
            <a:off x="595901" y="141014"/>
            <a:ext cx="9144000" cy="522600"/>
          </a:xfrm>
          <a:prstGeom prst="rect">
            <a:avLst/>
          </a:prstGeom>
        </p:spPr>
        <p:txBody>
          <a:bodyPr spcFirstLastPara="1" wrap="square" lIns="91425" tIns="91425" rIns="91425" bIns="91425" anchor="ctr" anchorCtr="0">
            <a:noAutofit/>
          </a:bodyPr>
          <a:lstStyle/>
          <a:p>
            <a:pPr lvl="0"/>
            <a:r>
              <a:rPr lang="en-US" sz="1400" dirty="0"/>
              <a:t>ANALYZE: DIGITAL DILEMMA</a:t>
            </a:r>
          </a:p>
        </p:txBody>
      </p:sp>
      <p:sp>
        <p:nvSpPr>
          <p:cNvPr id="206" name="Google Shape;206;p25"/>
          <p:cNvSpPr txBox="1">
            <a:spLocks noGrp="1"/>
          </p:cNvSpPr>
          <p:nvPr>
            <p:ph type="subTitle" idx="1"/>
          </p:nvPr>
        </p:nvSpPr>
        <p:spPr>
          <a:xfrm>
            <a:off x="2817315" y="658487"/>
            <a:ext cx="3639600" cy="625782"/>
          </a:xfrm>
          <a:prstGeom prst="rect">
            <a:avLst/>
          </a:prstGeom>
        </p:spPr>
        <p:txBody>
          <a:bodyPr spcFirstLastPara="1" wrap="square" lIns="91425" tIns="91425" rIns="91425" bIns="91425" anchor="t" anchorCtr="0">
            <a:noAutofit/>
          </a:bodyPr>
          <a:lstStyle/>
          <a:p>
            <a:pPr lvl="0" algn="ctr"/>
            <a:r>
              <a:rPr lang="en-US" sz="2800">
                <a:sym typeface="Arial"/>
              </a:rPr>
              <a:t>Feelings &amp; Options</a:t>
            </a:r>
            <a:endParaRPr lang="en-US" sz="2800" dirty="0">
              <a:sym typeface="Arial"/>
            </a:endParaRPr>
          </a:p>
        </p:txBody>
      </p:sp>
      <p:sp>
        <p:nvSpPr>
          <p:cNvPr id="207" name="Google Shape;207;p25"/>
          <p:cNvSpPr txBox="1">
            <a:spLocks noGrp="1"/>
          </p:cNvSpPr>
          <p:nvPr>
            <p:ph type="body" idx="2"/>
          </p:nvPr>
        </p:nvSpPr>
        <p:spPr>
          <a:xfrm>
            <a:off x="1246250" y="1250575"/>
            <a:ext cx="7647600" cy="3331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b="1" u="sng" dirty="0">
                <a:solidFill>
                  <a:srgbClr val="413FE0"/>
                </a:solidFill>
                <a:latin typeface="Calibri" panose="020F0502020204030204" pitchFamily="34" charset="0"/>
                <a:cs typeface="Calibri" panose="020F0502020204030204" pitchFamily="34" charset="0"/>
              </a:rPr>
              <a:t>Identify</a:t>
            </a:r>
            <a:r>
              <a:rPr lang="en" sz="2000" b="1" dirty="0">
                <a:solidFill>
                  <a:srgbClr val="413FE0"/>
                </a:solidFill>
                <a:latin typeface="Calibri" panose="020F0502020204030204" pitchFamily="34" charset="0"/>
                <a:cs typeface="Calibri" panose="020F0502020204030204" pitchFamily="34" charset="0"/>
              </a:rPr>
              <a:t>.</a:t>
            </a:r>
            <a:r>
              <a:rPr lang="en" sz="2000" dirty="0">
                <a:latin typeface="Calibri" panose="020F0502020204030204" pitchFamily="34" charset="0"/>
                <a:cs typeface="Calibri" panose="020F0502020204030204" pitchFamily="34" charset="0"/>
              </a:rPr>
              <a:t> Who are the people involved in the situation? What challenge are they facing? </a:t>
            </a:r>
            <a:endParaRPr sz="2000"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None/>
            </a:pPr>
            <a:endParaRPr sz="1000" b="1" u="sng" dirty="0">
              <a:solidFill>
                <a:srgbClr val="A64D79"/>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 sz="2000" b="1" u="sng" dirty="0">
                <a:solidFill>
                  <a:srgbClr val="413FE0"/>
                </a:solidFill>
                <a:latin typeface="Calibri" panose="020F0502020204030204" pitchFamily="34" charset="0"/>
                <a:cs typeface="Calibri" panose="020F0502020204030204" pitchFamily="34" charset="0"/>
              </a:rPr>
              <a:t>Feel</a:t>
            </a:r>
            <a:r>
              <a:rPr lang="en" sz="2000" b="1" dirty="0">
                <a:solidFill>
                  <a:srgbClr val="413FE0"/>
                </a:solidFill>
                <a:latin typeface="Calibri" panose="020F0502020204030204" pitchFamily="34" charset="0"/>
                <a:cs typeface="Calibri" panose="020F0502020204030204" pitchFamily="34" charset="0"/>
              </a:rPr>
              <a:t>.</a:t>
            </a:r>
            <a:r>
              <a:rPr lang="en" sz="2000" dirty="0">
                <a:latin typeface="Calibri" panose="020F0502020204030204" pitchFamily="34" charset="0"/>
                <a:cs typeface="Calibri" panose="020F0502020204030204" pitchFamily="34" charset="0"/>
              </a:rPr>
              <a:t> </a:t>
            </a:r>
            <a:r>
              <a:rPr lang="en" sz="2000" dirty="0">
                <a:solidFill>
                  <a:schemeClr val="dk1"/>
                </a:solidFill>
                <a:latin typeface="Calibri" panose="020F0502020204030204" pitchFamily="34" charset="0"/>
                <a:cs typeface="Calibri" panose="020F0502020204030204" pitchFamily="34" charset="0"/>
              </a:rPr>
              <a:t>What is each person in the situation </a:t>
            </a:r>
            <a:r>
              <a:rPr lang="en" sz="2000" i="1" dirty="0">
                <a:solidFill>
                  <a:schemeClr val="dk1"/>
                </a:solidFill>
                <a:latin typeface="Calibri" panose="020F0502020204030204" pitchFamily="34" charset="0"/>
                <a:cs typeface="Calibri" panose="020F0502020204030204" pitchFamily="34" charset="0"/>
              </a:rPr>
              <a:t>feeling</a:t>
            </a:r>
            <a:r>
              <a:rPr lang="en" sz="2000" dirty="0">
                <a:solidFill>
                  <a:schemeClr val="dk1"/>
                </a:solidFill>
                <a:latin typeface="Calibri" panose="020F0502020204030204" pitchFamily="34" charset="0"/>
                <a:cs typeface="Calibri" panose="020F0502020204030204" pitchFamily="34" charset="0"/>
              </a:rPr>
              <a:t>? Why is the situation making them feel this way?</a:t>
            </a:r>
            <a:endParaRPr sz="2000" dirty="0">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None/>
            </a:pPr>
            <a:endParaRPr sz="1000" b="1" u="sng" dirty="0">
              <a:solidFill>
                <a:srgbClr val="A64D79"/>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 sz="2000" b="1" u="sng" dirty="0">
                <a:solidFill>
                  <a:srgbClr val="413FE0"/>
                </a:solidFill>
                <a:latin typeface="Calibri" panose="020F0502020204030204" pitchFamily="34" charset="0"/>
                <a:cs typeface="Calibri" panose="020F0502020204030204" pitchFamily="34" charset="0"/>
              </a:rPr>
              <a:t>Imagine</a:t>
            </a:r>
            <a:r>
              <a:rPr lang="en" sz="2000" b="1" dirty="0">
                <a:solidFill>
                  <a:srgbClr val="413FE0"/>
                </a:solidFill>
                <a:latin typeface="Calibri" panose="020F0502020204030204" pitchFamily="34" charset="0"/>
                <a:cs typeface="Calibri" panose="020F0502020204030204" pitchFamily="34" charset="0"/>
              </a:rPr>
              <a:t>.</a:t>
            </a:r>
            <a:r>
              <a:rPr lang="en" sz="2000" dirty="0">
                <a:solidFill>
                  <a:schemeClr val="dk1"/>
                </a:solidFill>
                <a:latin typeface="Calibri" panose="020F0502020204030204" pitchFamily="34" charset="0"/>
                <a:cs typeface="Calibri" panose="020F0502020204030204" pitchFamily="34" charset="0"/>
              </a:rPr>
              <a:t> Imagine </a:t>
            </a:r>
            <a:r>
              <a:rPr lang="en" sz="2000" i="1" dirty="0">
                <a:solidFill>
                  <a:schemeClr val="dk1"/>
                </a:solidFill>
                <a:latin typeface="Calibri" panose="020F0502020204030204" pitchFamily="34" charset="0"/>
                <a:cs typeface="Calibri" panose="020F0502020204030204" pitchFamily="34" charset="0"/>
              </a:rPr>
              <a:t>options</a:t>
            </a:r>
            <a:r>
              <a:rPr lang="en" sz="2000" dirty="0">
                <a:solidFill>
                  <a:schemeClr val="dk1"/>
                </a:solidFill>
                <a:latin typeface="Calibri" panose="020F0502020204030204" pitchFamily="34" charset="0"/>
                <a:cs typeface="Calibri" panose="020F0502020204030204" pitchFamily="34" charset="0"/>
              </a:rPr>
              <a:t> for how the situation could be handled. What could the people do?</a:t>
            </a:r>
            <a:endParaRPr sz="2000" dirty="0">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None/>
            </a:pPr>
            <a:endParaRPr sz="1000" b="1" u="sng" dirty="0">
              <a:solidFill>
                <a:srgbClr val="A64D79"/>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 sz="2000" b="1" u="sng" dirty="0">
                <a:solidFill>
                  <a:srgbClr val="413FE0"/>
                </a:solidFill>
                <a:latin typeface="Calibri" panose="020F0502020204030204" pitchFamily="34" charset="0"/>
                <a:cs typeface="Calibri" panose="020F0502020204030204" pitchFamily="34" charset="0"/>
              </a:rPr>
              <a:t>Say</a:t>
            </a:r>
            <a:r>
              <a:rPr lang="en" sz="2000" b="1" dirty="0">
                <a:solidFill>
                  <a:srgbClr val="413FE0"/>
                </a:solidFill>
                <a:latin typeface="Calibri" panose="020F0502020204030204" pitchFamily="34" charset="0"/>
                <a:cs typeface="Calibri" panose="020F0502020204030204" pitchFamily="34" charset="0"/>
              </a:rPr>
              <a:t>.</a:t>
            </a:r>
            <a:r>
              <a:rPr lang="en" sz="2000" dirty="0">
                <a:solidFill>
                  <a:schemeClr val="dk1"/>
                </a:solidFill>
                <a:latin typeface="Calibri" panose="020F0502020204030204" pitchFamily="34" charset="0"/>
                <a:cs typeface="Calibri" panose="020F0502020204030204" pitchFamily="34" charset="0"/>
              </a:rPr>
              <a:t> What could the people involved say? </a:t>
            </a:r>
            <a:endParaRPr sz="2000" b="1" u="sng" dirty="0">
              <a:solidFill>
                <a:schemeClr val="dk1"/>
              </a:solidFill>
              <a:latin typeface="Calibri" panose="020F0502020204030204" pitchFamily="34" charset="0"/>
              <a:cs typeface="Calibri" panose="020F0502020204030204" pitchFamily="34" charset="0"/>
            </a:endParaRPr>
          </a:p>
        </p:txBody>
      </p:sp>
      <p:pic>
        <p:nvPicPr>
          <p:cNvPr id="209" name="Google Shape;209;p2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61013" y="1319475"/>
            <a:ext cx="452348" cy="490963"/>
          </a:xfrm>
          <a:prstGeom prst="rect">
            <a:avLst/>
          </a:prstGeom>
          <a:noFill/>
          <a:ln>
            <a:noFill/>
          </a:ln>
        </p:spPr>
      </p:pic>
      <p:pic>
        <p:nvPicPr>
          <p:cNvPr id="210" name="Google Shape;210;p25">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512850" y="2181184"/>
            <a:ext cx="548700" cy="548703"/>
          </a:xfrm>
          <a:prstGeom prst="rect">
            <a:avLst/>
          </a:prstGeom>
          <a:noFill/>
          <a:ln>
            <a:noFill/>
          </a:ln>
        </p:spPr>
      </p:pic>
      <p:pic>
        <p:nvPicPr>
          <p:cNvPr id="211" name="Google Shape;211;p25">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512838" y="3059784"/>
            <a:ext cx="548700" cy="469777"/>
          </a:xfrm>
          <a:prstGeom prst="rect">
            <a:avLst/>
          </a:prstGeom>
          <a:noFill/>
          <a:ln>
            <a:noFill/>
          </a:ln>
        </p:spPr>
      </p:pic>
      <p:pic>
        <p:nvPicPr>
          <p:cNvPr id="212" name="Google Shape;212;p25">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543762" y="3859452"/>
            <a:ext cx="486852" cy="437872"/>
          </a:xfrm>
          <a:prstGeom prst="rect">
            <a:avLst/>
          </a:prstGeom>
          <a:noFill/>
          <a:ln>
            <a:noFill/>
          </a:ln>
        </p:spPr>
      </p:pic>
      <p:sp>
        <p:nvSpPr>
          <p:cNvPr id="213" name="Google Shape;213;p25"/>
          <p:cNvSpPr txBox="1">
            <a:spLocks noGrp="1"/>
          </p:cNvSpPr>
          <p:nvPr>
            <p:ph type="sldNum" idx="12"/>
          </p:nvPr>
        </p:nvSpPr>
        <p:spPr>
          <a:xfrm>
            <a:off x="8595309" y="426642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200">
                <a:latin typeface="Calibri" panose="020F0502020204030204" pitchFamily="34" charset="0"/>
                <a:cs typeface="Calibri" panose="020F0502020204030204" pitchFamily="34" charset="0"/>
              </a:rPr>
              <a:t>13</a:t>
            </a:fld>
            <a:endParaRPr sz="1200">
              <a:latin typeface="Calibri" panose="020F0502020204030204" pitchFamily="34" charset="0"/>
              <a:cs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 name="Title 1">
            <a:extLst>
              <a:ext uri="{FF2B5EF4-FFF2-40B4-BE49-F238E27FC236}">
                <a16:creationId xmlns:a16="http://schemas.microsoft.com/office/drawing/2014/main" id="{BFC5106A-C651-E386-12A5-2580E04EF6C9}"/>
              </a:ext>
            </a:extLst>
          </p:cNvPr>
          <p:cNvSpPr>
            <a:spLocks noGrp="1"/>
          </p:cNvSpPr>
          <p:nvPr>
            <p:ph type="title"/>
          </p:nvPr>
        </p:nvSpPr>
        <p:spPr>
          <a:xfrm>
            <a:off x="0" y="208644"/>
            <a:ext cx="9144000" cy="621000"/>
          </a:xfrm>
        </p:spPr>
        <p:txBody>
          <a:bodyPr/>
          <a:lstStyle/>
          <a:p>
            <a:pPr lvl="0"/>
            <a:r>
              <a:rPr lang="en-US" sz="2400" dirty="0"/>
              <a:t>One day </a:t>
            </a:r>
            <a:r>
              <a:rPr lang="en-US" sz="2400" dirty="0" err="1"/>
              <a:t>Sheyna</a:t>
            </a:r>
            <a:r>
              <a:rPr lang="en-US" sz="2400" dirty="0"/>
              <a:t> and Nick have the following exchange:</a:t>
            </a:r>
          </a:p>
        </p:txBody>
      </p:sp>
      <p:pic>
        <p:nvPicPr>
          <p:cNvPr id="226" name="Google Shape;226;p26">
            <a:extLst>
              <a:ext uri="{C183D7F6-B498-43B3-948B-1728B52AA6E4}">
                <adec:decorative xmlns:adec="http://schemas.microsoft.com/office/drawing/2017/decorative" val="1"/>
              </a:ext>
            </a:extLst>
          </p:cNvPr>
          <p:cNvPicPr preferRelativeResize="0"/>
          <p:nvPr/>
        </p:nvPicPr>
        <p:blipFill rotWithShape="1">
          <a:blip r:embed="rId3">
            <a:alphaModFix/>
          </a:blip>
          <a:srcRect l="8210" t="53372" r="70211" b="9647"/>
          <a:stretch/>
        </p:blipFill>
        <p:spPr>
          <a:xfrm>
            <a:off x="429225" y="2204600"/>
            <a:ext cx="1665172" cy="1902001"/>
          </a:xfrm>
          <a:prstGeom prst="rect">
            <a:avLst/>
          </a:prstGeom>
          <a:noFill/>
          <a:ln>
            <a:noFill/>
          </a:ln>
        </p:spPr>
      </p:pic>
      <p:pic>
        <p:nvPicPr>
          <p:cNvPr id="228" name="Google Shape;228;p26">
            <a:extLst>
              <a:ext uri="{C183D7F6-B498-43B3-948B-1728B52AA6E4}">
                <adec:decorative xmlns:adec="http://schemas.microsoft.com/office/drawing/2017/decorative" val="1"/>
              </a:ext>
            </a:extLst>
          </p:cNvPr>
          <p:cNvPicPr preferRelativeResize="0"/>
          <p:nvPr/>
        </p:nvPicPr>
        <p:blipFill rotWithShape="1">
          <a:blip r:embed="rId3">
            <a:alphaModFix/>
          </a:blip>
          <a:srcRect l="73434" t="54601" r="6038" b="10919"/>
          <a:stretch/>
        </p:blipFill>
        <p:spPr>
          <a:xfrm>
            <a:off x="6931200" y="1599350"/>
            <a:ext cx="1464151" cy="1639174"/>
          </a:xfrm>
          <a:prstGeom prst="rect">
            <a:avLst/>
          </a:prstGeom>
          <a:noFill/>
          <a:ln>
            <a:noFill/>
          </a:ln>
        </p:spPr>
      </p:pic>
      <p:sp>
        <p:nvSpPr>
          <p:cNvPr id="220" name="Google Shape;220;p26"/>
          <p:cNvSpPr txBox="1"/>
          <p:nvPr/>
        </p:nvSpPr>
        <p:spPr>
          <a:xfrm>
            <a:off x="2169259" y="1161477"/>
            <a:ext cx="3000000" cy="184800"/>
          </a:xfrm>
          <a:prstGeom prst="rect">
            <a:avLst/>
          </a:prstGeom>
          <a:noFill/>
          <a:ln>
            <a:noFill/>
          </a:ln>
        </p:spPr>
        <p:txBody>
          <a:bodyPr spcFirstLastPara="1" wrap="square" lIns="91425" tIns="0" rIns="0" bIns="0" anchor="t" anchorCtr="0">
            <a:spAutoFit/>
          </a:bodyPr>
          <a:lstStyle/>
          <a:p>
            <a:pPr marL="0" lvl="0" indent="0" algn="l" rtl="0">
              <a:spcBef>
                <a:spcPts val="0"/>
              </a:spcBef>
              <a:spcAft>
                <a:spcPts val="0"/>
              </a:spcAft>
              <a:buNone/>
            </a:pPr>
            <a:r>
              <a:rPr lang="en" sz="1200" b="1" dirty="0">
                <a:latin typeface="Calibri" panose="020F0502020204030204" pitchFamily="34" charset="0"/>
                <a:ea typeface="Lato"/>
                <a:cs typeface="Calibri" panose="020F0502020204030204" pitchFamily="34" charset="0"/>
                <a:sym typeface="Lato"/>
              </a:rPr>
              <a:t>Nick (Age 21): </a:t>
            </a:r>
            <a:endParaRPr sz="1200" b="1" dirty="0">
              <a:latin typeface="Calibri" panose="020F0502020204030204" pitchFamily="34" charset="0"/>
              <a:ea typeface="Lato"/>
              <a:cs typeface="Calibri" panose="020F0502020204030204" pitchFamily="34" charset="0"/>
              <a:sym typeface="Lato"/>
            </a:endParaRPr>
          </a:p>
        </p:txBody>
      </p:sp>
      <p:grpSp>
        <p:nvGrpSpPr>
          <p:cNvPr id="4" name="Group 3" descr="This is a texting conversation between Nick (age 21) and Sheyna (age 14). Nick says “Did you know I thought about you at camp al the time? I like couldn’t take my eyes off of you.” Then Sheyna responds, “why didn’t you say anything?” with a smiley face emoji. Nick responds by texting, “lol u were a camper” and “…and I want to make sure u will be a teen counselor next summer…so we can’t tell anyone about this.”">
            <a:extLst>
              <a:ext uri="{FF2B5EF4-FFF2-40B4-BE49-F238E27FC236}">
                <a16:creationId xmlns:a16="http://schemas.microsoft.com/office/drawing/2014/main" id="{6ED046A2-970A-2ADF-7868-732EC14A8E8B}"/>
              </a:ext>
            </a:extLst>
          </p:cNvPr>
          <p:cNvGrpSpPr/>
          <p:nvPr/>
        </p:nvGrpSpPr>
        <p:grpSpPr>
          <a:xfrm>
            <a:off x="2169259" y="1458273"/>
            <a:ext cx="4529838" cy="3036820"/>
            <a:chOff x="2169259" y="1458273"/>
            <a:chExt cx="4529838" cy="3036820"/>
          </a:xfrm>
        </p:grpSpPr>
        <p:sp>
          <p:nvSpPr>
            <p:cNvPr id="219" name="Google Shape;219;p26"/>
            <p:cNvSpPr/>
            <p:nvPr/>
          </p:nvSpPr>
          <p:spPr>
            <a:xfrm>
              <a:off x="2270324" y="1458273"/>
              <a:ext cx="4428771" cy="699600"/>
            </a:xfrm>
            <a:prstGeom prst="wedgeRoundRectCallout">
              <a:avLst>
                <a:gd name="adj1" fmla="val -53855"/>
                <a:gd name="adj2" fmla="val 31129"/>
                <a:gd name="adj3" fmla="val 0"/>
              </a:avLst>
            </a:prstGeom>
            <a:solidFill>
              <a:schemeClr val="lt1"/>
            </a:solidFill>
            <a:ln w="19050" cap="flat" cmpd="sng">
              <a:solidFill>
                <a:srgbClr val="413FE0"/>
              </a:solidFill>
              <a:prstDash val="solid"/>
              <a:round/>
              <a:headEnd type="none" w="sm" len="sm"/>
              <a:tailEnd type="none" w="sm" len="sm"/>
            </a:ln>
          </p:spPr>
          <p:txBody>
            <a:bodyPr spcFirstLastPara="1" wrap="square" lIns="91425" tIns="182875" rIns="0" bIns="91425" anchor="ctr" anchorCtr="0">
              <a:noAutofit/>
            </a:bodyPr>
            <a:lstStyle/>
            <a:p>
              <a:pPr marL="0" marR="457200" lvl="0" indent="0" algn="l" rtl="0">
                <a:lnSpc>
                  <a:spcPct val="115000"/>
                </a:lnSpc>
                <a:spcBef>
                  <a:spcPts val="0"/>
                </a:spcBef>
                <a:spcAft>
                  <a:spcPts val="600"/>
                </a:spcAft>
                <a:buNone/>
              </a:pPr>
              <a:r>
                <a:rPr lang="en">
                  <a:solidFill>
                    <a:schemeClr val="dk1"/>
                  </a:solidFill>
                  <a:latin typeface="Calibri" panose="020F0502020204030204" pitchFamily="34" charset="0"/>
                  <a:ea typeface="Lato"/>
                  <a:cs typeface="Calibri" panose="020F0502020204030204" pitchFamily="34" charset="0"/>
                  <a:sym typeface="Lato"/>
                </a:rPr>
                <a:t>Did you know I thought about you at camp all the time? I like couldn’t take my eyes off you.</a:t>
              </a:r>
              <a:endParaRPr>
                <a:solidFill>
                  <a:schemeClr val="dk1"/>
                </a:solidFill>
                <a:latin typeface="Calibri" panose="020F0502020204030204" pitchFamily="34" charset="0"/>
                <a:ea typeface="Lato"/>
                <a:cs typeface="Calibri" panose="020F0502020204030204" pitchFamily="34" charset="0"/>
                <a:sym typeface="Lato"/>
              </a:endParaRPr>
            </a:p>
          </p:txBody>
        </p:sp>
        <p:sp>
          <p:nvSpPr>
            <p:cNvPr id="221" name="Google Shape;221;p26"/>
            <p:cNvSpPr txBox="1"/>
            <p:nvPr/>
          </p:nvSpPr>
          <p:spPr>
            <a:xfrm>
              <a:off x="4877195" y="2354579"/>
              <a:ext cx="1821900" cy="2622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1200" b="1" dirty="0">
                  <a:latin typeface="Calibri" panose="020F0502020204030204" pitchFamily="34" charset="0"/>
                  <a:ea typeface="Lato"/>
                  <a:cs typeface="Calibri" panose="020F0502020204030204" pitchFamily="34" charset="0"/>
                  <a:sym typeface="Lato"/>
                </a:rPr>
                <a:t>Sheyna (Age 14):</a:t>
              </a:r>
              <a:endParaRPr sz="1200" b="1" dirty="0">
                <a:latin typeface="Calibri" panose="020F0502020204030204" pitchFamily="34" charset="0"/>
                <a:ea typeface="Lato"/>
                <a:cs typeface="Calibri" panose="020F0502020204030204" pitchFamily="34" charset="0"/>
                <a:sym typeface="Lato"/>
              </a:endParaRPr>
            </a:p>
          </p:txBody>
        </p:sp>
        <p:sp>
          <p:nvSpPr>
            <p:cNvPr id="222" name="Google Shape;222;p26"/>
            <p:cNvSpPr/>
            <p:nvPr/>
          </p:nvSpPr>
          <p:spPr>
            <a:xfrm>
              <a:off x="3005650" y="2647302"/>
              <a:ext cx="3693447" cy="350700"/>
            </a:xfrm>
            <a:prstGeom prst="wedgeRoundRectCallout">
              <a:avLst>
                <a:gd name="adj1" fmla="val 53948"/>
                <a:gd name="adj2" fmla="val 17187"/>
                <a:gd name="adj3" fmla="val 0"/>
              </a:avLst>
            </a:prstGeom>
            <a:solidFill>
              <a:schemeClr val="lt1"/>
            </a:solidFill>
            <a:ln w="19050" cap="flat" cmpd="sng">
              <a:solidFill>
                <a:srgbClr val="249910"/>
              </a:solidFill>
              <a:prstDash val="solid"/>
              <a:round/>
              <a:headEnd type="none" w="sm" len="sm"/>
              <a:tailEnd type="none" w="sm" len="sm"/>
            </a:ln>
          </p:spPr>
          <p:txBody>
            <a:bodyPr spcFirstLastPara="1" wrap="square" lIns="91425" tIns="182875" rIns="91425" bIns="91425" anchor="ctr" anchorCtr="0">
              <a:noAutofit/>
            </a:bodyPr>
            <a:lstStyle/>
            <a:p>
              <a:pPr marL="0" marR="457200" lvl="0" indent="0" algn="l" rtl="0">
                <a:lnSpc>
                  <a:spcPct val="115000"/>
                </a:lnSpc>
                <a:spcBef>
                  <a:spcPts val="0"/>
                </a:spcBef>
                <a:spcAft>
                  <a:spcPts val="600"/>
                </a:spcAft>
                <a:buClr>
                  <a:schemeClr val="dk1"/>
                </a:buClr>
                <a:buSzPts val="1100"/>
                <a:buFont typeface="Arial"/>
                <a:buNone/>
              </a:pPr>
              <a:r>
                <a:rPr lang="en" dirty="0">
                  <a:solidFill>
                    <a:schemeClr val="dk1"/>
                  </a:solidFill>
                  <a:latin typeface="Calibri" panose="020F0502020204030204" pitchFamily="34" charset="0"/>
                  <a:ea typeface="Lato"/>
                  <a:cs typeface="Calibri" panose="020F0502020204030204" pitchFamily="34" charset="0"/>
                  <a:sym typeface="Lato"/>
                </a:rPr>
                <a:t>😊 Why didn’t you say anything?</a:t>
              </a:r>
              <a:endParaRPr dirty="0">
                <a:solidFill>
                  <a:schemeClr val="dk1"/>
                </a:solidFill>
                <a:latin typeface="Calibri" panose="020F0502020204030204" pitchFamily="34" charset="0"/>
                <a:ea typeface="Lato"/>
                <a:cs typeface="Calibri" panose="020F0502020204030204" pitchFamily="34" charset="0"/>
                <a:sym typeface="Lato"/>
              </a:endParaRPr>
            </a:p>
          </p:txBody>
        </p:sp>
        <p:sp>
          <p:nvSpPr>
            <p:cNvPr id="224" name="Google Shape;224;p26"/>
            <p:cNvSpPr txBox="1"/>
            <p:nvPr/>
          </p:nvSpPr>
          <p:spPr>
            <a:xfrm>
              <a:off x="2169259" y="3002843"/>
              <a:ext cx="3000000" cy="289310"/>
            </a:xfrm>
            <a:prstGeom prst="rect">
              <a:avLst/>
            </a:prstGeom>
            <a:noFill/>
            <a:ln>
              <a:noFill/>
            </a:ln>
          </p:spPr>
          <p:txBody>
            <a:bodyPr spcFirstLastPara="1" wrap="square" lIns="91425" tIns="0" rIns="0" bIns="0" anchor="t" anchorCtr="0">
              <a:spAutoFit/>
            </a:bodyPr>
            <a:lstStyle/>
            <a:p>
              <a:pPr marL="0" marR="457200" lvl="0" indent="0" algn="l" rtl="0">
                <a:lnSpc>
                  <a:spcPct val="115000"/>
                </a:lnSpc>
                <a:spcBef>
                  <a:spcPts val="0"/>
                </a:spcBef>
                <a:spcAft>
                  <a:spcPts val="600"/>
                </a:spcAft>
                <a:buNone/>
              </a:pPr>
              <a:r>
                <a:rPr lang="en" sz="1200" b="1" dirty="0">
                  <a:solidFill>
                    <a:schemeClr val="dk1"/>
                  </a:solidFill>
                  <a:latin typeface="Calibri" panose="020F0502020204030204" pitchFamily="34" charset="0"/>
                  <a:ea typeface="Lato"/>
                  <a:cs typeface="Calibri" panose="020F0502020204030204" pitchFamily="34" charset="0"/>
                  <a:sym typeface="Lato"/>
                </a:rPr>
                <a:t>Nick</a:t>
              </a:r>
              <a:endParaRPr sz="1200" dirty="0">
                <a:solidFill>
                  <a:schemeClr val="dk1"/>
                </a:solidFill>
                <a:latin typeface="Calibri" panose="020F0502020204030204" pitchFamily="34" charset="0"/>
                <a:ea typeface="Lato"/>
                <a:cs typeface="Calibri" panose="020F0502020204030204" pitchFamily="34" charset="0"/>
                <a:sym typeface="Lato"/>
              </a:endParaRPr>
            </a:p>
          </p:txBody>
        </p:sp>
        <p:sp>
          <p:nvSpPr>
            <p:cNvPr id="223" name="Google Shape;223;p26"/>
            <p:cNvSpPr/>
            <p:nvPr/>
          </p:nvSpPr>
          <p:spPr>
            <a:xfrm>
              <a:off x="2270325" y="3252693"/>
              <a:ext cx="4428770" cy="378900"/>
            </a:xfrm>
            <a:prstGeom prst="wedgeRoundRectCallout">
              <a:avLst>
                <a:gd name="adj1" fmla="val -54263"/>
                <a:gd name="adj2" fmla="val -39364"/>
                <a:gd name="adj3" fmla="val 0"/>
              </a:avLst>
            </a:prstGeom>
            <a:solidFill>
              <a:schemeClr val="lt1"/>
            </a:solidFill>
            <a:ln w="19050" cap="flat" cmpd="sng">
              <a:solidFill>
                <a:srgbClr val="413FE0"/>
              </a:solidFill>
              <a:prstDash val="solid"/>
              <a:round/>
              <a:headEnd type="none" w="sm" len="sm"/>
              <a:tailEnd type="none" w="sm" len="sm"/>
            </a:ln>
          </p:spPr>
          <p:txBody>
            <a:bodyPr spcFirstLastPara="1" wrap="square" lIns="91425" tIns="182875" rIns="91425" bIns="91425" anchor="ctr" anchorCtr="0">
              <a:noAutofit/>
            </a:bodyPr>
            <a:lstStyle/>
            <a:p>
              <a:pPr marL="0" marR="457200" lvl="0" indent="0" algn="l" rtl="0">
                <a:lnSpc>
                  <a:spcPct val="115000"/>
                </a:lnSpc>
                <a:spcBef>
                  <a:spcPts val="0"/>
                </a:spcBef>
                <a:spcAft>
                  <a:spcPts val="600"/>
                </a:spcAft>
                <a:buNone/>
              </a:pPr>
              <a:r>
                <a:rPr lang="en" dirty="0">
                  <a:solidFill>
                    <a:schemeClr val="dk1"/>
                  </a:solidFill>
                  <a:latin typeface="Calibri" panose="020F0502020204030204" pitchFamily="34" charset="0"/>
                  <a:ea typeface="Lato"/>
                  <a:cs typeface="Calibri" panose="020F0502020204030204" pitchFamily="34" charset="0"/>
                  <a:sym typeface="Lato"/>
                </a:rPr>
                <a:t>lol u were a camper</a:t>
              </a:r>
              <a:endParaRPr dirty="0">
                <a:solidFill>
                  <a:schemeClr val="dk1"/>
                </a:solidFill>
                <a:latin typeface="Calibri" panose="020F0502020204030204" pitchFamily="34" charset="0"/>
                <a:ea typeface="Lato"/>
                <a:cs typeface="Calibri" panose="020F0502020204030204" pitchFamily="34" charset="0"/>
                <a:sym typeface="Lato"/>
              </a:endParaRPr>
            </a:p>
          </p:txBody>
        </p:sp>
        <p:sp>
          <p:nvSpPr>
            <p:cNvPr id="225" name="Google Shape;225;p26"/>
            <p:cNvSpPr/>
            <p:nvPr/>
          </p:nvSpPr>
          <p:spPr>
            <a:xfrm>
              <a:off x="2270325" y="3760693"/>
              <a:ext cx="4428770" cy="734400"/>
            </a:xfrm>
            <a:prstGeom prst="wedgeRoundRectCallout">
              <a:avLst>
                <a:gd name="adj1" fmla="val -54435"/>
                <a:gd name="adj2" fmla="val -40669"/>
                <a:gd name="adj3" fmla="val 0"/>
              </a:avLst>
            </a:prstGeom>
            <a:solidFill>
              <a:schemeClr val="lt1"/>
            </a:solidFill>
            <a:ln w="19050" cap="flat" cmpd="sng">
              <a:solidFill>
                <a:srgbClr val="413FE0"/>
              </a:solidFill>
              <a:prstDash val="solid"/>
              <a:round/>
              <a:headEnd type="none" w="sm" len="sm"/>
              <a:tailEnd type="none" w="sm" len="sm"/>
            </a:ln>
          </p:spPr>
          <p:txBody>
            <a:bodyPr spcFirstLastPara="1" wrap="square" lIns="91425" tIns="182875" rIns="91425" bIns="91425" anchor="ctr" anchorCtr="0">
              <a:noAutofit/>
            </a:bodyPr>
            <a:lstStyle/>
            <a:p>
              <a:pPr marL="0" marR="457200" lvl="0" indent="0" algn="l" rtl="0">
                <a:lnSpc>
                  <a:spcPct val="115000"/>
                </a:lnSpc>
                <a:spcBef>
                  <a:spcPts val="0"/>
                </a:spcBef>
                <a:spcAft>
                  <a:spcPts val="600"/>
                </a:spcAft>
                <a:buNone/>
              </a:pPr>
              <a:r>
                <a:rPr lang="en" dirty="0">
                  <a:solidFill>
                    <a:schemeClr val="dk1"/>
                  </a:solidFill>
                  <a:latin typeface="Calibri" panose="020F0502020204030204" pitchFamily="34" charset="0"/>
                  <a:ea typeface="Lato"/>
                  <a:cs typeface="Calibri" panose="020F0502020204030204" pitchFamily="34" charset="0"/>
                  <a:sym typeface="Lato"/>
                </a:rPr>
                <a:t>…and I want to make sure u will be a teen counselor next summer… so we can’t tell anyone about this…</a:t>
              </a:r>
              <a:endParaRPr dirty="0">
                <a:solidFill>
                  <a:schemeClr val="dk1"/>
                </a:solidFill>
                <a:latin typeface="Calibri" panose="020F0502020204030204" pitchFamily="34" charset="0"/>
                <a:ea typeface="Lato"/>
                <a:cs typeface="Calibri" panose="020F0502020204030204" pitchFamily="34" charset="0"/>
                <a:sym typeface="Lato"/>
              </a:endParaRPr>
            </a:p>
          </p:txBody>
        </p:sp>
      </p:grpSp>
      <p:sp>
        <p:nvSpPr>
          <p:cNvPr id="227" name="Google Shape;227;p26"/>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200">
                <a:latin typeface="Calibri" panose="020F0502020204030204" pitchFamily="34" charset="0"/>
                <a:ea typeface="Lato"/>
                <a:cs typeface="Calibri" panose="020F0502020204030204" pitchFamily="34" charset="0"/>
                <a:sym typeface="Lato"/>
              </a:rPr>
              <a:t>14</a:t>
            </a:fld>
            <a:endParaRPr sz="1200" dirty="0">
              <a:latin typeface="Calibri" panose="020F0502020204030204" pitchFamily="34" charset="0"/>
              <a:ea typeface="Lato"/>
              <a:cs typeface="Calibri" panose="020F0502020204030204" pitchFamily="34" charset="0"/>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 name="Title 1">
            <a:extLst>
              <a:ext uri="{FF2B5EF4-FFF2-40B4-BE49-F238E27FC236}">
                <a16:creationId xmlns:a16="http://schemas.microsoft.com/office/drawing/2014/main" id="{9C32E734-6B4F-99AF-DE98-A37CC4CD92E1}"/>
              </a:ext>
            </a:extLst>
          </p:cNvPr>
          <p:cNvSpPr>
            <a:spLocks noGrp="1"/>
          </p:cNvSpPr>
          <p:nvPr>
            <p:ph type="title"/>
          </p:nvPr>
        </p:nvSpPr>
        <p:spPr>
          <a:xfrm>
            <a:off x="0" y="321660"/>
            <a:ext cx="9144000" cy="621000"/>
          </a:xfrm>
        </p:spPr>
        <p:txBody>
          <a:bodyPr/>
          <a:lstStyle/>
          <a:p>
            <a:pPr lvl="0"/>
            <a:r>
              <a:rPr lang="en-US" sz="2400" dirty="0"/>
              <a:t>One day </a:t>
            </a:r>
            <a:r>
              <a:rPr lang="en-US" sz="2400" dirty="0" err="1"/>
              <a:t>Sheyna</a:t>
            </a:r>
            <a:r>
              <a:rPr lang="en-US" sz="2400" dirty="0"/>
              <a:t> and Nick have the following exchange:</a:t>
            </a:r>
          </a:p>
        </p:txBody>
      </p:sp>
      <p:pic>
        <p:nvPicPr>
          <p:cNvPr id="242" name="Google Shape;242;p27">
            <a:extLst>
              <a:ext uri="{C183D7F6-B498-43B3-948B-1728B52AA6E4}">
                <adec:decorative xmlns:adec="http://schemas.microsoft.com/office/drawing/2017/decorative" val="1"/>
              </a:ext>
            </a:extLst>
          </p:cNvPr>
          <p:cNvPicPr preferRelativeResize="0"/>
          <p:nvPr/>
        </p:nvPicPr>
        <p:blipFill rotWithShape="1">
          <a:blip r:embed="rId3">
            <a:alphaModFix/>
          </a:blip>
          <a:srcRect l="8210" t="53372" r="70211" b="9647"/>
          <a:stretch/>
        </p:blipFill>
        <p:spPr>
          <a:xfrm>
            <a:off x="429225" y="2204600"/>
            <a:ext cx="1665172" cy="1902001"/>
          </a:xfrm>
          <a:prstGeom prst="rect">
            <a:avLst/>
          </a:prstGeom>
          <a:noFill/>
          <a:ln>
            <a:noFill/>
          </a:ln>
        </p:spPr>
      </p:pic>
      <p:pic>
        <p:nvPicPr>
          <p:cNvPr id="245" name="Google Shape;245;p27">
            <a:extLst>
              <a:ext uri="{C183D7F6-B498-43B3-948B-1728B52AA6E4}">
                <adec:decorative xmlns:adec="http://schemas.microsoft.com/office/drawing/2017/decorative" val="1"/>
              </a:ext>
            </a:extLst>
          </p:cNvPr>
          <p:cNvPicPr preferRelativeResize="0"/>
          <p:nvPr/>
        </p:nvPicPr>
        <p:blipFill rotWithShape="1">
          <a:blip r:embed="rId3">
            <a:alphaModFix/>
          </a:blip>
          <a:srcRect l="73434" t="54601" r="6038" b="10919"/>
          <a:stretch/>
        </p:blipFill>
        <p:spPr>
          <a:xfrm>
            <a:off x="6931200" y="1599350"/>
            <a:ext cx="1464151" cy="1639174"/>
          </a:xfrm>
          <a:prstGeom prst="rect">
            <a:avLst/>
          </a:prstGeom>
          <a:noFill/>
          <a:ln>
            <a:noFill/>
          </a:ln>
        </p:spPr>
      </p:pic>
      <p:grpSp>
        <p:nvGrpSpPr>
          <p:cNvPr id="4" name="Group 3" descr="This is a continuation of the texting conversation between Nick (age 21) and Sheyna (age 14). Sheyna says, “ummmmm I better be a teen counselor next summer! JK. (but seriously)” with a smiley emoji. Nick say, “parents freak out about this kind of stuff” and “u don’t want me to lose my job, right?” and Sheyna responds, “of course not!” and Nick says, “that’s my girl. So glad that we can trust each other. Send me a picture of you in a bathing suit from camp” with a smiley emoji.">
            <a:extLst>
              <a:ext uri="{FF2B5EF4-FFF2-40B4-BE49-F238E27FC236}">
                <a16:creationId xmlns:a16="http://schemas.microsoft.com/office/drawing/2014/main" id="{09115964-A402-A409-CC77-A0EEDC8C4BA2}"/>
              </a:ext>
            </a:extLst>
          </p:cNvPr>
          <p:cNvGrpSpPr/>
          <p:nvPr/>
        </p:nvGrpSpPr>
        <p:grpSpPr>
          <a:xfrm>
            <a:off x="2141558" y="1039131"/>
            <a:ext cx="4529844" cy="3468518"/>
            <a:chOff x="2172380" y="1028857"/>
            <a:chExt cx="4529844" cy="3468518"/>
          </a:xfrm>
        </p:grpSpPr>
        <p:sp>
          <p:nvSpPr>
            <p:cNvPr id="235" name="Google Shape;235;p27"/>
            <p:cNvSpPr txBox="1"/>
            <p:nvPr/>
          </p:nvSpPr>
          <p:spPr>
            <a:xfrm>
              <a:off x="5366324" y="1028857"/>
              <a:ext cx="1335900" cy="2154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b="1" dirty="0">
                  <a:latin typeface="Calibri" panose="020F0502020204030204" pitchFamily="34" charset="0"/>
                  <a:ea typeface="Lato"/>
                  <a:cs typeface="Calibri" panose="020F0502020204030204" pitchFamily="34" charset="0"/>
                  <a:sym typeface="Lato"/>
                </a:rPr>
                <a:t>Sheyna (Age 14):</a:t>
              </a:r>
              <a:endParaRPr sz="1200" b="1" dirty="0">
                <a:latin typeface="Calibri" panose="020F0502020204030204" pitchFamily="34" charset="0"/>
                <a:ea typeface="Lato"/>
                <a:cs typeface="Calibri" panose="020F0502020204030204" pitchFamily="34" charset="0"/>
                <a:sym typeface="Lato"/>
              </a:endParaRPr>
            </a:p>
          </p:txBody>
        </p:sp>
        <p:sp>
          <p:nvSpPr>
            <p:cNvPr id="236" name="Google Shape;236;p27"/>
            <p:cNvSpPr/>
            <p:nvPr/>
          </p:nvSpPr>
          <p:spPr>
            <a:xfrm>
              <a:off x="2270199" y="1293825"/>
              <a:ext cx="4428899" cy="535800"/>
            </a:xfrm>
            <a:prstGeom prst="wedgeRoundRectCallout">
              <a:avLst>
                <a:gd name="adj1" fmla="val 53797"/>
                <a:gd name="adj2" fmla="val 35281"/>
                <a:gd name="adj3" fmla="val 0"/>
              </a:avLst>
            </a:prstGeom>
            <a:solidFill>
              <a:schemeClr val="lt1"/>
            </a:solidFill>
            <a:ln w="19050" cap="flat" cmpd="sng">
              <a:solidFill>
                <a:srgbClr val="249910"/>
              </a:solidFill>
              <a:prstDash val="solid"/>
              <a:round/>
              <a:headEnd type="none" w="sm" len="sm"/>
              <a:tailEnd type="none" w="sm" len="sm"/>
            </a:ln>
          </p:spPr>
          <p:txBody>
            <a:bodyPr spcFirstLastPara="1" wrap="square" lIns="91425" tIns="182875" rIns="91425" bIns="91425" anchor="ctr" anchorCtr="0">
              <a:noAutofit/>
            </a:bodyPr>
            <a:lstStyle/>
            <a:p>
              <a:pPr marL="0" marR="457200" lvl="0" indent="0" algn="l" rtl="0">
                <a:lnSpc>
                  <a:spcPct val="115000"/>
                </a:lnSpc>
                <a:spcBef>
                  <a:spcPts val="0"/>
                </a:spcBef>
                <a:spcAft>
                  <a:spcPts val="600"/>
                </a:spcAft>
                <a:buNone/>
              </a:pPr>
              <a:r>
                <a:rPr lang="en" dirty="0">
                  <a:solidFill>
                    <a:schemeClr val="dk1"/>
                  </a:solidFill>
                  <a:latin typeface="Calibri" panose="020F0502020204030204" pitchFamily="34" charset="0"/>
                  <a:ea typeface="Lato"/>
                  <a:cs typeface="Calibri" panose="020F0502020204030204" pitchFamily="34" charset="0"/>
                  <a:sym typeface="Lato"/>
                </a:rPr>
                <a:t>😊 </a:t>
              </a:r>
              <a:r>
                <a:rPr lang="en" dirty="0">
                  <a:latin typeface="Calibri" panose="020F0502020204030204" pitchFamily="34" charset="0"/>
                  <a:cs typeface="Calibri" panose="020F0502020204030204" pitchFamily="34" charset="0"/>
                  <a:sym typeface="Lato"/>
                </a:rPr>
                <a:t>ummmm I better be a teen counselor next summer! Jk. (but seriously)</a:t>
              </a:r>
              <a:endParaRPr dirty="0">
                <a:latin typeface="Calibri" panose="020F0502020204030204" pitchFamily="34" charset="0"/>
                <a:cs typeface="Calibri" panose="020F0502020204030204" pitchFamily="34" charset="0"/>
                <a:sym typeface="Lato"/>
              </a:endParaRPr>
            </a:p>
          </p:txBody>
        </p:sp>
        <p:sp>
          <p:nvSpPr>
            <p:cNvPr id="234" name="Google Shape;234;p27"/>
            <p:cNvSpPr txBox="1"/>
            <p:nvPr/>
          </p:nvSpPr>
          <p:spPr>
            <a:xfrm>
              <a:off x="2172380" y="1988838"/>
              <a:ext cx="3000000" cy="289310"/>
            </a:xfrm>
            <a:prstGeom prst="rect">
              <a:avLst/>
            </a:prstGeom>
            <a:noFill/>
            <a:ln>
              <a:noFill/>
            </a:ln>
          </p:spPr>
          <p:txBody>
            <a:bodyPr spcFirstLastPara="1" wrap="square" lIns="91425" tIns="0" rIns="0" bIns="0" anchor="t" anchorCtr="0">
              <a:spAutoFit/>
            </a:bodyPr>
            <a:lstStyle/>
            <a:p>
              <a:pPr marL="0" marR="457200" lvl="0" indent="0" algn="l" rtl="0">
                <a:lnSpc>
                  <a:spcPct val="115000"/>
                </a:lnSpc>
                <a:spcBef>
                  <a:spcPts val="0"/>
                </a:spcBef>
                <a:spcAft>
                  <a:spcPts val="600"/>
                </a:spcAft>
                <a:buNone/>
              </a:pPr>
              <a:r>
                <a:rPr lang="en" sz="1200" b="1" dirty="0">
                  <a:solidFill>
                    <a:schemeClr val="dk1"/>
                  </a:solidFill>
                  <a:latin typeface="Calibri" panose="020F0502020204030204" pitchFamily="34" charset="0"/>
                  <a:ea typeface="Lato"/>
                  <a:cs typeface="Calibri" panose="020F0502020204030204" pitchFamily="34" charset="0"/>
                  <a:sym typeface="Lato"/>
                </a:rPr>
                <a:t>Nick (Age 21)</a:t>
              </a:r>
              <a:r>
                <a:rPr lang="en" sz="1200" dirty="0">
                  <a:solidFill>
                    <a:schemeClr val="dk1"/>
                  </a:solidFill>
                  <a:latin typeface="Calibri" panose="020F0502020204030204" pitchFamily="34" charset="0"/>
                  <a:ea typeface="Lato"/>
                  <a:cs typeface="Calibri" panose="020F0502020204030204" pitchFamily="34" charset="0"/>
                  <a:sym typeface="Lato"/>
                </a:rPr>
                <a:t>: </a:t>
              </a:r>
              <a:endParaRPr sz="1200" dirty="0">
                <a:solidFill>
                  <a:schemeClr val="dk1"/>
                </a:solidFill>
                <a:latin typeface="Calibri" panose="020F0502020204030204" pitchFamily="34" charset="0"/>
                <a:ea typeface="Lato"/>
                <a:cs typeface="Calibri" panose="020F0502020204030204" pitchFamily="34" charset="0"/>
                <a:sym typeface="Lato"/>
              </a:endParaRPr>
            </a:p>
          </p:txBody>
        </p:sp>
        <p:sp>
          <p:nvSpPr>
            <p:cNvPr id="233" name="Google Shape;233;p27"/>
            <p:cNvSpPr/>
            <p:nvPr/>
          </p:nvSpPr>
          <p:spPr>
            <a:xfrm>
              <a:off x="2270325" y="2234275"/>
              <a:ext cx="4428772" cy="368100"/>
            </a:xfrm>
            <a:prstGeom prst="wedgeRoundRectCallout">
              <a:avLst>
                <a:gd name="adj1" fmla="val -53855"/>
                <a:gd name="adj2" fmla="val 31129"/>
                <a:gd name="adj3" fmla="val 0"/>
              </a:avLst>
            </a:prstGeom>
            <a:solidFill>
              <a:schemeClr val="lt1"/>
            </a:solidFill>
            <a:ln w="19050" cap="flat" cmpd="sng">
              <a:solidFill>
                <a:srgbClr val="413FE0"/>
              </a:solidFill>
              <a:prstDash val="solid"/>
              <a:round/>
              <a:headEnd type="none" w="sm" len="sm"/>
              <a:tailEnd type="none" w="sm" len="sm"/>
            </a:ln>
          </p:spPr>
          <p:txBody>
            <a:bodyPr spcFirstLastPara="1" wrap="square" lIns="91425" tIns="182875" rIns="0" bIns="91425" anchor="ctr" anchorCtr="0">
              <a:noAutofit/>
            </a:bodyPr>
            <a:lstStyle/>
            <a:p>
              <a:pPr marR="457200">
                <a:lnSpc>
                  <a:spcPct val="115000"/>
                </a:lnSpc>
                <a:spcAft>
                  <a:spcPts val="600"/>
                </a:spcAft>
                <a:buSzPts val="1100"/>
              </a:pPr>
              <a:r>
                <a:rPr lang="en" dirty="0">
                  <a:latin typeface="Calibri" panose="020F0502020204030204" pitchFamily="34" charset="0"/>
                  <a:cs typeface="Calibri" panose="020F0502020204030204" pitchFamily="34" charset="0"/>
                  <a:sym typeface="Lato"/>
                </a:rPr>
                <a:t>parents freak out about this kind of stuff</a:t>
              </a:r>
              <a:endParaRPr dirty="0">
                <a:latin typeface="Calibri" panose="020F0502020204030204" pitchFamily="34" charset="0"/>
                <a:cs typeface="Calibri" panose="020F0502020204030204" pitchFamily="34" charset="0"/>
              </a:endParaRPr>
            </a:p>
          </p:txBody>
        </p:sp>
        <p:sp>
          <p:nvSpPr>
            <p:cNvPr id="237" name="Google Shape;237;p27"/>
            <p:cNvSpPr/>
            <p:nvPr/>
          </p:nvSpPr>
          <p:spPr>
            <a:xfrm>
              <a:off x="2270325" y="2773050"/>
              <a:ext cx="4428772" cy="368100"/>
            </a:xfrm>
            <a:prstGeom prst="wedgeRoundRectCallout">
              <a:avLst>
                <a:gd name="adj1" fmla="val -53855"/>
                <a:gd name="adj2" fmla="val 31129"/>
                <a:gd name="adj3" fmla="val 0"/>
              </a:avLst>
            </a:prstGeom>
            <a:solidFill>
              <a:schemeClr val="lt1"/>
            </a:solidFill>
            <a:ln w="19050" cap="flat" cmpd="sng">
              <a:solidFill>
                <a:srgbClr val="413FE0"/>
              </a:solidFill>
              <a:prstDash val="solid"/>
              <a:round/>
              <a:headEnd type="none" w="sm" len="sm"/>
              <a:tailEnd type="none" w="sm" len="sm"/>
            </a:ln>
          </p:spPr>
          <p:txBody>
            <a:bodyPr spcFirstLastPara="1" wrap="square" lIns="91425" tIns="182875" rIns="0" bIns="91425" anchor="ctr" anchorCtr="0">
              <a:noAutofit/>
            </a:bodyPr>
            <a:lstStyle/>
            <a:p>
              <a:pPr marR="457200">
                <a:lnSpc>
                  <a:spcPct val="115000"/>
                </a:lnSpc>
                <a:spcAft>
                  <a:spcPts val="600"/>
                </a:spcAft>
              </a:pPr>
              <a:r>
                <a:rPr lang="en">
                  <a:latin typeface="Calibri" panose="020F0502020204030204" pitchFamily="34" charset="0"/>
                  <a:cs typeface="Calibri" panose="020F0502020204030204" pitchFamily="34" charset="0"/>
                  <a:sym typeface="Lato"/>
                </a:rPr>
                <a:t>u don’t want me to lose my job, right?</a:t>
              </a:r>
              <a:endParaRPr>
                <a:latin typeface="Calibri" panose="020F0502020204030204" pitchFamily="34" charset="0"/>
                <a:cs typeface="Calibri" panose="020F0502020204030204" pitchFamily="34" charset="0"/>
              </a:endParaRPr>
            </a:p>
          </p:txBody>
        </p:sp>
        <p:sp>
          <p:nvSpPr>
            <p:cNvPr id="239" name="Google Shape;239;p27"/>
            <p:cNvSpPr txBox="1"/>
            <p:nvPr/>
          </p:nvSpPr>
          <p:spPr>
            <a:xfrm>
              <a:off x="5580397" y="3269125"/>
              <a:ext cx="1118700" cy="184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b="1" dirty="0">
                  <a:latin typeface="Calibri" panose="020F0502020204030204" pitchFamily="34" charset="0"/>
                  <a:ea typeface="Lato"/>
                  <a:cs typeface="Calibri" panose="020F0502020204030204" pitchFamily="34" charset="0"/>
                  <a:sym typeface="Lato"/>
                </a:rPr>
                <a:t>Sheyna</a:t>
              </a:r>
              <a:endParaRPr sz="1200" b="1" dirty="0">
                <a:latin typeface="Calibri" panose="020F0502020204030204" pitchFamily="34" charset="0"/>
                <a:ea typeface="Lato"/>
                <a:cs typeface="Calibri" panose="020F0502020204030204" pitchFamily="34" charset="0"/>
                <a:sym typeface="Lato"/>
              </a:endParaRPr>
            </a:p>
          </p:txBody>
        </p:sp>
        <p:sp>
          <p:nvSpPr>
            <p:cNvPr id="238" name="Google Shape;238;p27"/>
            <p:cNvSpPr/>
            <p:nvPr/>
          </p:nvSpPr>
          <p:spPr>
            <a:xfrm>
              <a:off x="5033925" y="3488000"/>
              <a:ext cx="1665172" cy="368100"/>
            </a:xfrm>
            <a:prstGeom prst="wedgeRoundRectCallout">
              <a:avLst>
                <a:gd name="adj1" fmla="val 57645"/>
                <a:gd name="adj2" fmla="val -41146"/>
                <a:gd name="adj3" fmla="val 0"/>
              </a:avLst>
            </a:prstGeom>
            <a:solidFill>
              <a:schemeClr val="lt1"/>
            </a:solidFill>
            <a:ln w="19050" cap="flat" cmpd="sng">
              <a:solidFill>
                <a:srgbClr val="249910"/>
              </a:solidFill>
              <a:prstDash val="solid"/>
              <a:round/>
              <a:headEnd type="none" w="sm" len="sm"/>
              <a:tailEnd type="none" w="sm" len="sm"/>
            </a:ln>
          </p:spPr>
          <p:txBody>
            <a:bodyPr spcFirstLastPara="1" wrap="square" lIns="91425" tIns="182875" rIns="91425" bIns="91425" anchor="ctr" anchorCtr="0">
              <a:noAutofit/>
            </a:bodyPr>
            <a:lstStyle/>
            <a:p>
              <a:pPr marL="0" marR="457200" lvl="0" indent="0" algn="l" rtl="0">
                <a:lnSpc>
                  <a:spcPct val="115000"/>
                </a:lnSpc>
                <a:spcBef>
                  <a:spcPts val="0"/>
                </a:spcBef>
                <a:spcAft>
                  <a:spcPts val="600"/>
                </a:spcAft>
                <a:buNone/>
              </a:pPr>
              <a:r>
                <a:rPr lang="en" dirty="0">
                  <a:latin typeface="Calibri" panose="020F0502020204030204" pitchFamily="34" charset="0"/>
                  <a:cs typeface="Calibri" panose="020F0502020204030204" pitchFamily="34" charset="0"/>
                  <a:sym typeface="Lato"/>
                </a:rPr>
                <a:t>of course not!</a:t>
              </a:r>
              <a:endParaRPr dirty="0">
                <a:latin typeface="Calibri" panose="020F0502020204030204" pitchFamily="34" charset="0"/>
                <a:cs typeface="Calibri" panose="020F0502020204030204" pitchFamily="34" charset="0"/>
                <a:sym typeface="Lato"/>
              </a:endParaRPr>
            </a:p>
          </p:txBody>
        </p:sp>
        <p:sp>
          <p:nvSpPr>
            <p:cNvPr id="240" name="Google Shape;240;p27"/>
            <p:cNvSpPr/>
            <p:nvPr/>
          </p:nvSpPr>
          <p:spPr>
            <a:xfrm>
              <a:off x="2270325" y="3961575"/>
              <a:ext cx="4428900" cy="535800"/>
            </a:xfrm>
            <a:prstGeom prst="wedgeRoundRectCallout">
              <a:avLst>
                <a:gd name="adj1" fmla="val -53129"/>
                <a:gd name="adj2" fmla="val -44173"/>
                <a:gd name="adj3" fmla="val 0"/>
              </a:avLst>
            </a:prstGeom>
            <a:solidFill>
              <a:schemeClr val="lt1"/>
            </a:solidFill>
            <a:ln w="19050" cap="flat" cmpd="sng">
              <a:solidFill>
                <a:srgbClr val="413FE0"/>
              </a:solidFill>
              <a:prstDash val="solid"/>
              <a:round/>
              <a:headEnd type="none" w="sm" len="sm"/>
              <a:tailEnd type="none" w="sm" len="sm"/>
            </a:ln>
          </p:spPr>
          <p:txBody>
            <a:bodyPr spcFirstLastPara="1" wrap="square" lIns="91425" tIns="182875" rIns="0" bIns="91425" anchor="ctr" anchorCtr="0">
              <a:noAutofit/>
            </a:bodyPr>
            <a:lstStyle/>
            <a:p>
              <a:pPr marL="0" lvl="0" indent="0" algn="l" rtl="0">
                <a:spcBef>
                  <a:spcPts val="0"/>
                </a:spcBef>
                <a:spcAft>
                  <a:spcPts val="1000"/>
                </a:spcAft>
                <a:buNone/>
              </a:pPr>
              <a:r>
                <a:rPr lang="en" dirty="0">
                  <a:latin typeface="Calibri" panose="020F0502020204030204" pitchFamily="34" charset="0"/>
                  <a:cs typeface="Calibri" panose="020F0502020204030204" pitchFamily="34" charset="0"/>
                  <a:sym typeface="Lato"/>
                </a:rPr>
                <a:t>that’s my girl. So glad that we can trust each other. </a:t>
              </a:r>
              <a:br>
                <a:rPr lang="en" dirty="0">
                  <a:latin typeface="Calibri" panose="020F0502020204030204" pitchFamily="34" charset="0"/>
                  <a:cs typeface="Calibri" panose="020F0502020204030204" pitchFamily="34" charset="0"/>
                  <a:sym typeface="Lato"/>
                </a:rPr>
              </a:br>
              <a:r>
                <a:rPr lang="en" dirty="0">
                  <a:latin typeface="Calibri" panose="020F0502020204030204" pitchFamily="34" charset="0"/>
                  <a:cs typeface="Calibri" panose="020F0502020204030204" pitchFamily="34" charset="0"/>
                  <a:sym typeface="Lato"/>
                </a:rPr>
                <a:t>Send me a picture of you in a bathing suit from camp </a:t>
              </a:r>
              <a:r>
                <a:rPr lang="en" dirty="0">
                  <a:latin typeface="Calibri" panose="020F0502020204030204" pitchFamily="34" charset="0"/>
                  <a:ea typeface="Lato"/>
                  <a:cs typeface="Calibri" panose="020F0502020204030204" pitchFamily="34" charset="0"/>
                  <a:sym typeface="Lato"/>
                </a:rPr>
                <a:t>😊</a:t>
              </a:r>
              <a:endParaRPr dirty="0">
                <a:latin typeface="Calibri" panose="020F0502020204030204" pitchFamily="34" charset="0"/>
                <a:ea typeface="Lato"/>
                <a:cs typeface="Calibri" panose="020F0502020204030204" pitchFamily="34" charset="0"/>
                <a:sym typeface="Lato"/>
              </a:endParaRPr>
            </a:p>
          </p:txBody>
        </p:sp>
        <p:sp>
          <p:nvSpPr>
            <p:cNvPr id="241" name="Google Shape;241;p27"/>
            <p:cNvSpPr txBox="1"/>
            <p:nvPr/>
          </p:nvSpPr>
          <p:spPr>
            <a:xfrm>
              <a:off x="2172380" y="3738800"/>
              <a:ext cx="643800" cy="184800"/>
            </a:xfrm>
            <a:prstGeom prst="rect">
              <a:avLst/>
            </a:prstGeom>
            <a:noFill/>
            <a:ln>
              <a:noFill/>
            </a:ln>
          </p:spPr>
          <p:txBody>
            <a:bodyPr spcFirstLastPara="1" wrap="square" lIns="91425" tIns="0" rIns="0" bIns="0" anchor="t" anchorCtr="0">
              <a:spAutoFit/>
            </a:bodyPr>
            <a:lstStyle/>
            <a:p>
              <a:pPr marL="0" lvl="0" indent="0" algn="l" rtl="0">
                <a:spcBef>
                  <a:spcPts val="0"/>
                </a:spcBef>
                <a:spcAft>
                  <a:spcPts val="0"/>
                </a:spcAft>
                <a:buNone/>
              </a:pPr>
              <a:r>
                <a:rPr lang="en" sz="1200" b="1" dirty="0">
                  <a:latin typeface="Calibri" panose="020F0502020204030204" pitchFamily="34" charset="0"/>
                  <a:ea typeface="Lato"/>
                  <a:cs typeface="Calibri" panose="020F0502020204030204" pitchFamily="34" charset="0"/>
                  <a:sym typeface="Lato"/>
                </a:rPr>
                <a:t>Nick</a:t>
              </a:r>
              <a:endParaRPr sz="1200" b="1" dirty="0">
                <a:latin typeface="Calibri" panose="020F0502020204030204" pitchFamily="34" charset="0"/>
                <a:ea typeface="Lato"/>
                <a:cs typeface="Calibri" panose="020F0502020204030204" pitchFamily="34" charset="0"/>
                <a:sym typeface="Lato"/>
              </a:endParaRPr>
            </a:p>
          </p:txBody>
        </p:sp>
      </p:grpSp>
      <p:sp>
        <p:nvSpPr>
          <p:cNvPr id="243" name="Google Shape;243;p27"/>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200">
                <a:latin typeface="Calibri" panose="020F0502020204030204" pitchFamily="34" charset="0"/>
                <a:ea typeface="Lato"/>
                <a:cs typeface="Calibri" panose="020F0502020204030204" pitchFamily="34" charset="0"/>
                <a:sym typeface="Lato"/>
              </a:rPr>
              <a:t>15</a:t>
            </a:fld>
            <a:endParaRPr sz="1200" dirty="0">
              <a:latin typeface="Calibri" panose="020F0502020204030204" pitchFamily="34" charset="0"/>
              <a:ea typeface="Lato"/>
              <a:cs typeface="Calibri" panose="020F0502020204030204" pitchFamily="34" charset="0"/>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 name="Title 1">
            <a:extLst>
              <a:ext uri="{FF2B5EF4-FFF2-40B4-BE49-F238E27FC236}">
                <a16:creationId xmlns:a16="http://schemas.microsoft.com/office/drawing/2014/main" id="{9BA09027-82EB-A904-7353-1D3135832BA9}"/>
              </a:ext>
            </a:extLst>
          </p:cNvPr>
          <p:cNvSpPr>
            <a:spLocks noGrp="1"/>
          </p:cNvSpPr>
          <p:nvPr>
            <p:ph type="title"/>
          </p:nvPr>
        </p:nvSpPr>
        <p:spPr>
          <a:xfrm>
            <a:off x="0" y="416690"/>
            <a:ext cx="9144000" cy="621000"/>
          </a:xfrm>
        </p:spPr>
        <p:txBody>
          <a:bodyPr/>
          <a:lstStyle/>
          <a:p>
            <a:pPr lvl="0"/>
            <a:r>
              <a:rPr lang="en-US" sz="2400" dirty="0">
                <a:ea typeface="Rubik"/>
              </a:rPr>
              <a:t>One day </a:t>
            </a:r>
            <a:r>
              <a:rPr lang="en-US" sz="2400" dirty="0" err="1">
                <a:ea typeface="Rubik"/>
              </a:rPr>
              <a:t>Sheyna</a:t>
            </a:r>
            <a:r>
              <a:rPr lang="en-US" sz="2400" dirty="0">
                <a:ea typeface="Rubik"/>
              </a:rPr>
              <a:t> and Nick have the following exchange:</a:t>
            </a:r>
          </a:p>
        </p:txBody>
      </p:sp>
      <p:grpSp>
        <p:nvGrpSpPr>
          <p:cNvPr id="4" name="Group 3" descr="This is a new conversation between Nick (age 21) and Sheyna (age 14). This is a texting conversation between Nick (age 21) and Sheyna (age 14). Nick says “Did you know I thought about you at camp al the time? I like couldn’t take my eyes off of you.” Then Sheyna responds, “why didn’t you say anything?” with a smiley face emoji. Nick responds by texting, “lol u were a camper” and “…and I want to make sure u will be a teen counselor next summer…so we can’t tell anyone about this.”">
            <a:extLst>
              <a:ext uri="{FF2B5EF4-FFF2-40B4-BE49-F238E27FC236}">
                <a16:creationId xmlns:a16="http://schemas.microsoft.com/office/drawing/2014/main" id="{A297A1AD-B4CD-E508-091C-999F58837807}"/>
              </a:ext>
            </a:extLst>
          </p:cNvPr>
          <p:cNvGrpSpPr/>
          <p:nvPr/>
        </p:nvGrpSpPr>
        <p:grpSpPr>
          <a:xfrm>
            <a:off x="2164446" y="1253775"/>
            <a:ext cx="4321804" cy="3051450"/>
            <a:chOff x="2164446" y="1253775"/>
            <a:chExt cx="4321804" cy="3051450"/>
          </a:xfrm>
        </p:grpSpPr>
        <p:sp>
          <p:nvSpPr>
            <p:cNvPr id="251" name="Google Shape;251;p28"/>
            <p:cNvSpPr txBox="1"/>
            <p:nvPr/>
          </p:nvSpPr>
          <p:spPr>
            <a:xfrm>
              <a:off x="2164446" y="1253775"/>
              <a:ext cx="3000000" cy="289310"/>
            </a:xfrm>
            <a:prstGeom prst="rect">
              <a:avLst/>
            </a:prstGeom>
            <a:noFill/>
            <a:ln>
              <a:noFill/>
            </a:ln>
          </p:spPr>
          <p:txBody>
            <a:bodyPr spcFirstLastPara="1" wrap="square" lIns="91425" tIns="0" rIns="0" bIns="0" anchor="t" anchorCtr="0">
              <a:spAutoFit/>
            </a:bodyPr>
            <a:lstStyle/>
            <a:p>
              <a:pPr marL="0" marR="457200" lvl="0" indent="0" algn="l" rtl="0">
                <a:lnSpc>
                  <a:spcPct val="115000"/>
                </a:lnSpc>
                <a:spcBef>
                  <a:spcPts val="0"/>
                </a:spcBef>
                <a:spcAft>
                  <a:spcPts val="600"/>
                </a:spcAft>
                <a:buNone/>
              </a:pPr>
              <a:r>
                <a:rPr lang="en" sz="1200" b="1">
                  <a:solidFill>
                    <a:schemeClr val="dk1"/>
                  </a:solidFill>
                  <a:latin typeface="Calibri" panose="020F0502020204030204" pitchFamily="34" charset="0"/>
                  <a:ea typeface="Lato"/>
                  <a:cs typeface="Calibri" panose="020F0502020204030204" pitchFamily="34" charset="0"/>
                  <a:sym typeface="Lato"/>
                </a:rPr>
                <a:t>Nick (Age 21)</a:t>
              </a:r>
              <a:r>
                <a:rPr lang="en" sz="1200">
                  <a:solidFill>
                    <a:schemeClr val="dk1"/>
                  </a:solidFill>
                  <a:latin typeface="Calibri" panose="020F0502020204030204" pitchFamily="34" charset="0"/>
                  <a:ea typeface="Lato"/>
                  <a:cs typeface="Calibri" panose="020F0502020204030204" pitchFamily="34" charset="0"/>
                  <a:sym typeface="Lato"/>
                </a:rPr>
                <a:t>: </a:t>
              </a:r>
              <a:endParaRPr sz="1200">
                <a:solidFill>
                  <a:schemeClr val="dk1"/>
                </a:solidFill>
                <a:latin typeface="Calibri" panose="020F0502020204030204" pitchFamily="34" charset="0"/>
                <a:ea typeface="Lato"/>
                <a:cs typeface="Calibri" panose="020F0502020204030204" pitchFamily="34" charset="0"/>
                <a:sym typeface="Lato"/>
              </a:endParaRPr>
            </a:p>
          </p:txBody>
        </p:sp>
        <p:sp>
          <p:nvSpPr>
            <p:cNvPr id="250" name="Google Shape;250;p28"/>
            <p:cNvSpPr/>
            <p:nvPr/>
          </p:nvSpPr>
          <p:spPr>
            <a:xfrm>
              <a:off x="2270325" y="1499200"/>
              <a:ext cx="4215900" cy="699600"/>
            </a:xfrm>
            <a:prstGeom prst="wedgeRoundRectCallout">
              <a:avLst>
                <a:gd name="adj1" fmla="val -53855"/>
                <a:gd name="adj2" fmla="val 31129"/>
                <a:gd name="adj3" fmla="val 0"/>
              </a:avLst>
            </a:prstGeom>
            <a:solidFill>
              <a:schemeClr val="lt1"/>
            </a:solidFill>
            <a:ln w="19050" cap="flat" cmpd="sng">
              <a:solidFill>
                <a:srgbClr val="413FE0"/>
              </a:solidFill>
              <a:prstDash val="solid"/>
              <a:round/>
              <a:headEnd type="none" w="sm" len="sm"/>
              <a:tailEnd type="none" w="sm" len="sm"/>
            </a:ln>
          </p:spPr>
          <p:txBody>
            <a:bodyPr spcFirstLastPara="1" wrap="square" lIns="91425" tIns="182875" rIns="0" bIns="91425" anchor="ctr" anchorCtr="0">
              <a:noAutofit/>
            </a:bodyPr>
            <a:lstStyle/>
            <a:p>
              <a:pPr marL="0" marR="457200" lvl="0" indent="0" algn="l" rtl="0">
                <a:lnSpc>
                  <a:spcPct val="115000"/>
                </a:lnSpc>
                <a:spcBef>
                  <a:spcPts val="0"/>
                </a:spcBef>
                <a:spcAft>
                  <a:spcPts val="600"/>
                </a:spcAft>
                <a:buNone/>
              </a:pPr>
              <a:r>
                <a:rPr lang="en" dirty="0">
                  <a:solidFill>
                    <a:schemeClr val="dk1"/>
                  </a:solidFill>
                  <a:latin typeface="Calibri" panose="020F0502020204030204" pitchFamily="34" charset="0"/>
                  <a:ea typeface="Lato"/>
                  <a:cs typeface="Calibri" panose="020F0502020204030204" pitchFamily="34" charset="0"/>
                  <a:sym typeface="Lato"/>
                </a:rPr>
                <a:t>Did you know I thought about you at camp all the time? I like couldn’t take my eyes off you.</a:t>
              </a:r>
              <a:endParaRPr dirty="0">
                <a:solidFill>
                  <a:schemeClr val="dk1"/>
                </a:solidFill>
                <a:latin typeface="Calibri" panose="020F0502020204030204" pitchFamily="34" charset="0"/>
                <a:cs typeface="Calibri" panose="020F0502020204030204" pitchFamily="34" charset="0"/>
              </a:endParaRPr>
            </a:p>
          </p:txBody>
        </p:sp>
        <p:sp>
          <p:nvSpPr>
            <p:cNvPr id="252" name="Google Shape;252;p28"/>
            <p:cNvSpPr txBox="1"/>
            <p:nvPr/>
          </p:nvSpPr>
          <p:spPr>
            <a:xfrm>
              <a:off x="4888750" y="2330575"/>
              <a:ext cx="1597500" cy="184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b="1">
                  <a:latin typeface="Calibri" panose="020F0502020204030204" pitchFamily="34" charset="0"/>
                  <a:ea typeface="Lato"/>
                  <a:cs typeface="Calibri" panose="020F0502020204030204" pitchFamily="34" charset="0"/>
                  <a:sym typeface="Lato"/>
                </a:rPr>
                <a:t>Sheyna (Age 14):</a:t>
              </a:r>
              <a:endParaRPr sz="1200" b="1">
                <a:latin typeface="Calibri" panose="020F0502020204030204" pitchFamily="34" charset="0"/>
                <a:ea typeface="Lato"/>
                <a:cs typeface="Calibri" panose="020F0502020204030204" pitchFamily="34" charset="0"/>
                <a:sym typeface="Lato"/>
              </a:endParaRPr>
            </a:p>
          </p:txBody>
        </p:sp>
        <p:sp>
          <p:nvSpPr>
            <p:cNvPr id="253" name="Google Shape;253;p28"/>
            <p:cNvSpPr/>
            <p:nvPr/>
          </p:nvSpPr>
          <p:spPr>
            <a:xfrm>
              <a:off x="3005650" y="2592825"/>
              <a:ext cx="3480600" cy="350700"/>
            </a:xfrm>
            <a:prstGeom prst="wedgeRoundRectCallout">
              <a:avLst>
                <a:gd name="adj1" fmla="val 53948"/>
                <a:gd name="adj2" fmla="val 10857"/>
                <a:gd name="adj3" fmla="val 0"/>
              </a:avLst>
            </a:prstGeom>
            <a:solidFill>
              <a:schemeClr val="lt1"/>
            </a:solidFill>
            <a:ln w="19050" cap="flat" cmpd="sng">
              <a:solidFill>
                <a:srgbClr val="249910"/>
              </a:solidFill>
              <a:prstDash val="solid"/>
              <a:round/>
              <a:headEnd type="none" w="sm" len="sm"/>
              <a:tailEnd type="none" w="sm" len="sm"/>
            </a:ln>
          </p:spPr>
          <p:txBody>
            <a:bodyPr spcFirstLastPara="1" wrap="square" lIns="91425" tIns="182875" rIns="91425" bIns="91425" anchor="ctr" anchorCtr="0">
              <a:noAutofit/>
            </a:bodyPr>
            <a:lstStyle/>
            <a:p>
              <a:pPr marL="0" marR="457200" lvl="0" indent="0" algn="l" rtl="0">
                <a:lnSpc>
                  <a:spcPct val="115000"/>
                </a:lnSpc>
                <a:spcBef>
                  <a:spcPts val="0"/>
                </a:spcBef>
                <a:spcAft>
                  <a:spcPts val="600"/>
                </a:spcAft>
                <a:buNone/>
              </a:pPr>
              <a:r>
                <a:rPr lang="en">
                  <a:solidFill>
                    <a:schemeClr val="dk1"/>
                  </a:solidFill>
                  <a:latin typeface="Calibri" panose="020F0502020204030204" pitchFamily="34" charset="0"/>
                  <a:ea typeface="Lato"/>
                  <a:cs typeface="Calibri" panose="020F0502020204030204" pitchFamily="34" charset="0"/>
                  <a:sym typeface="Lato"/>
                </a:rPr>
                <a:t>😊 Why didn’t you say anything?</a:t>
              </a:r>
              <a:endParaRPr>
                <a:solidFill>
                  <a:schemeClr val="dk1"/>
                </a:solidFill>
                <a:latin typeface="Calibri" panose="020F0502020204030204" pitchFamily="34" charset="0"/>
                <a:cs typeface="Calibri" panose="020F0502020204030204" pitchFamily="34" charset="0"/>
              </a:endParaRPr>
            </a:p>
          </p:txBody>
        </p:sp>
        <p:sp>
          <p:nvSpPr>
            <p:cNvPr id="255" name="Google Shape;255;p28"/>
            <p:cNvSpPr txBox="1"/>
            <p:nvPr/>
          </p:nvSpPr>
          <p:spPr>
            <a:xfrm>
              <a:off x="2164446" y="2977975"/>
              <a:ext cx="3000000" cy="289310"/>
            </a:xfrm>
            <a:prstGeom prst="rect">
              <a:avLst/>
            </a:prstGeom>
            <a:noFill/>
            <a:ln>
              <a:noFill/>
            </a:ln>
          </p:spPr>
          <p:txBody>
            <a:bodyPr spcFirstLastPara="1" wrap="square" lIns="91425" tIns="0" rIns="0" bIns="0" anchor="t" anchorCtr="0">
              <a:spAutoFit/>
            </a:bodyPr>
            <a:lstStyle/>
            <a:p>
              <a:pPr marL="0" marR="457200" lvl="0" indent="0" algn="l" rtl="0">
                <a:lnSpc>
                  <a:spcPct val="115000"/>
                </a:lnSpc>
                <a:spcBef>
                  <a:spcPts val="0"/>
                </a:spcBef>
                <a:spcAft>
                  <a:spcPts val="600"/>
                </a:spcAft>
                <a:buNone/>
              </a:pPr>
              <a:r>
                <a:rPr lang="en" sz="1200" b="1" dirty="0">
                  <a:solidFill>
                    <a:schemeClr val="dk1"/>
                  </a:solidFill>
                  <a:latin typeface="Calibri" panose="020F0502020204030204" pitchFamily="34" charset="0"/>
                  <a:ea typeface="Lato"/>
                  <a:cs typeface="Calibri" panose="020F0502020204030204" pitchFamily="34" charset="0"/>
                  <a:sym typeface="Lato"/>
                </a:rPr>
                <a:t>Nick</a:t>
              </a:r>
              <a:endParaRPr sz="1200" dirty="0">
                <a:solidFill>
                  <a:schemeClr val="dk1"/>
                </a:solidFill>
                <a:latin typeface="Calibri" panose="020F0502020204030204" pitchFamily="34" charset="0"/>
                <a:ea typeface="Lato"/>
                <a:cs typeface="Calibri" panose="020F0502020204030204" pitchFamily="34" charset="0"/>
                <a:sym typeface="Lato"/>
              </a:endParaRPr>
            </a:p>
          </p:txBody>
        </p:sp>
        <p:sp>
          <p:nvSpPr>
            <p:cNvPr id="254" name="Google Shape;254;p28"/>
            <p:cNvSpPr/>
            <p:nvPr/>
          </p:nvSpPr>
          <p:spPr>
            <a:xfrm>
              <a:off x="2270325" y="3227825"/>
              <a:ext cx="4215900" cy="378900"/>
            </a:xfrm>
            <a:prstGeom prst="wedgeRoundRectCallout">
              <a:avLst>
                <a:gd name="adj1" fmla="val -54263"/>
                <a:gd name="adj2" fmla="val -39364"/>
                <a:gd name="adj3" fmla="val 0"/>
              </a:avLst>
            </a:prstGeom>
            <a:solidFill>
              <a:schemeClr val="lt1"/>
            </a:solidFill>
            <a:ln w="19050" cap="flat" cmpd="sng">
              <a:solidFill>
                <a:srgbClr val="413FE0"/>
              </a:solidFill>
              <a:prstDash val="solid"/>
              <a:round/>
              <a:headEnd type="none" w="sm" len="sm"/>
              <a:tailEnd type="none" w="sm" len="sm"/>
            </a:ln>
          </p:spPr>
          <p:txBody>
            <a:bodyPr spcFirstLastPara="1" wrap="square" lIns="91425" tIns="182875" rIns="91425" bIns="91425" anchor="ctr" anchorCtr="0">
              <a:noAutofit/>
            </a:bodyPr>
            <a:lstStyle/>
            <a:p>
              <a:pPr marL="0" marR="457200" lvl="0" indent="0" algn="l" rtl="0">
                <a:lnSpc>
                  <a:spcPct val="115000"/>
                </a:lnSpc>
                <a:spcBef>
                  <a:spcPts val="0"/>
                </a:spcBef>
                <a:spcAft>
                  <a:spcPts val="600"/>
                </a:spcAft>
                <a:buNone/>
              </a:pPr>
              <a:r>
                <a:rPr lang="en">
                  <a:solidFill>
                    <a:schemeClr val="dk1"/>
                  </a:solidFill>
                  <a:latin typeface="Calibri" panose="020F0502020204030204" pitchFamily="34" charset="0"/>
                  <a:ea typeface="Lato"/>
                  <a:cs typeface="Calibri" panose="020F0502020204030204" pitchFamily="34" charset="0"/>
                  <a:sym typeface="Lato"/>
                </a:rPr>
                <a:t>lol u were a camper</a:t>
              </a:r>
              <a:endParaRPr>
                <a:solidFill>
                  <a:schemeClr val="dk1"/>
                </a:solidFill>
                <a:latin typeface="Calibri" panose="020F0502020204030204" pitchFamily="34" charset="0"/>
                <a:ea typeface="Lato"/>
                <a:cs typeface="Calibri" panose="020F0502020204030204" pitchFamily="34" charset="0"/>
                <a:sym typeface="Lato"/>
              </a:endParaRPr>
            </a:p>
          </p:txBody>
        </p:sp>
        <p:sp>
          <p:nvSpPr>
            <p:cNvPr id="256" name="Google Shape;256;p28"/>
            <p:cNvSpPr/>
            <p:nvPr/>
          </p:nvSpPr>
          <p:spPr>
            <a:xfrm>
              <a:off x="2270325" y="3735825"/>
              <a:ext cx="4215900" cy="569400"/>
            </a:xfrm>
            <a:prstGeom prst="wedgeRoundRectCallout">
              <a:avLst>
                <a:gd name="adj1" fmla="val -54435"/>
                <a:gd name="adj2" fmla="val -40669"/>
                <a:gd name="adj3" fmla="val 0"/>
              </a:avLst>
            </a:prstGeom>
            <a:solidFill>
              <a:schemeClr val="lt1"/>
            </a:solidFill>
            <a:ln w="19050" cap="flat" cmpd="sng">
              <a:solidFill>
                <a:srgbClr val="413FE0"/>
              </a:solidFill>
              <a:prstDash val="solid"/>
              <a:round/>
              <a:headEnd type="none" w="sm" len="sm"/>
              <a:tailEnd type="none" w="sm" len="sm"/>
            </a:ln>
          </p:spPr>
          <p:txBody>
            <a:bodyPr spcFirstLastPara="1" wrap="square" lIns="91425" tIns="182875" rIns="91425" bIns="91425" anchor="ctr" anchorCtr="0">
              <a:noAutofit/>
            </a:bodyPr>
            <a:lstStyle/>
            <a:p>
              <a:pPr marL="0" lvl="0" indent="0" algn="l" rtl="0">
                <a:spcBef>
                  <a:spcPts val="0"/>
                </a:spcBef>
                <a:spcAft>
                  <a:spcPts val="1000"/>
                </a:spcAft>
                <a:buNone/>
              </a:pPr>
              <a:r>
                <a:rPr lang="en">
                  <a:latin typeface="Calibri" panose="020F0502020204030204" pitchFamily="34" charset="0"/>
                  <a:ea typeface="Lato"/>
                  <a:cs typeface="Calibri" panose="020F0502020204030204" pitchFamily="34" charset="0"/>
                  <a:sym typeface="Lato"/>
                </a:rPr>
                <a:t>…and I want to make sure u will be a teen counselor next summer… so we can’t tell anyone about this…</a:t>
              </a:r>
              <a:endParaRPr>
                <a:latin typeface="Calibri" panose="020F0502020204030204" pitchFamily="34" charset="0"/>
                <a:ea typeface="Lato"/>
                <a:cs typeface="Calibri" panose="020F0502020204030204" pitchFamily="34" charset="0"/>
                <a:sym typeface="Lato"/>
              </a:endParaRPr>
            </a:p>
          </p:txBody>
        </p:sp>
      </p:grpSp>
      <p:pic>
        <p:nvPicPr>
          <p:cNvPr id="260" name="Google Shape;260;p28">
            <a:extLst>
              <a:ext uri="{C183D7F6-B498-43B3-948B-1728B52AA6E4}">
                <adec:decorative xmlns:adec="http://schemas.microsoft.com/office/drawing/2017/decorative" val="1"/>
              </a:ext>
            </a:extLst>
          </p:cNvPr>
          <p:cNvPicPr preferRelativeResize="0"/>
          <p:nvPr/>
        </p:nvPicPr>
        <p:blipFill rotWithShape="1">
          <a:blip r:embed="rId3">
            <a:alphaModFix/>
          </a:blip>
          <a:srcRect l="73434" t="54601" r="6038" b="10919"/>
          <a:stretch/>
        </p:blipFill>
        <p:spPr>
          <a:xfrm>
            <a:off x="6931200" y="1599350"/>
            <a:ext cx="1464151" cy="1639174"/>
          </a:xfrm>
          <a:prstGeom prst="rect">
            <a:avLst/>
          </a:prstGeom>
          <a:noFill/>
          <a:ln>
            <a:noFill/>
          </a:ln>
        </p:spPr>
      </p:pic>
      <p:pic>
        <p:nvPicPr>
          <p:cNvPr id="259" name="Google Shape;259;p28">
            <a:extLst>
              <a:ext uri="{C183D7F6-B498-43B3-948B-1728B52AA6E4}">
                <adec:decorative xmlns:adec="http://schemas.microsoft.com/office/drawing/2017/decorative" val="1"/>
              </a:ext>
            </a:extLst>
          </p:cNvPr>
          <p:cNvPicPr preferRelativeResize="0"/>
          <p:nvPr/>
        </p:nvPicPr>
        <p:blipFill rotWithShape="1">
          <a:blip r:embed="rId3">
            <a:alphaModFix/>
          </a:blip>
          <a:srcRect l="8210" t="53372" r="70211" b="9647"/>
          <a:stretch/>
        </p:blipFill>
        <p:spPr>
          <a:xfrm>
            <a:off x="429225" y="2204600"/>
            <a:ext cx="1665172" cy="1902001"/>
          </a:xfrm>
          <a:prstGeom prst="rect">
            <a:avLst/>
          </a:prstGeom>
          <a:noFill/>
          <a:ln>
            <a:noFill/>
          </a:ln>
        </p:spPr>
      </p:pic>
      <p:sp>
        <p:nvSpPr>
          <p:cNvPr id="257" name="Google Shape;257;p28"/>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200">
                <a:latin typeface="Calibri" panose="020F0502020204030204" pitchFamily="34" charset="0"/>
                <a:ea typeface="Lato"/>
                <a:cs typeface="Calibri" panose="020F0502020204030204" pitchFamily="34" charset="0"/>
                <a:sym typeface="Lato"/>
              </a:rPr>
              <a:t>16</a:t>
            </a:fld>
            <a:endParaRPr sz="1200">
              <a:latin typeface="Calibri" panose="020F0502020204030204" pitchFamily="34" charset="0"/>
              <a:ea typeface="Lato"/>
              <a:cs typeface="Calibri" panose="020F0502020204030204" pitchFamily="34" charset="0"/>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5" name="Title 4">
            <a:extLst>
              <a:ext uri="{FF2B5EF4-FFF2-40B4-BE49-F238E27FC236}">
                <a16:creationId xmlns:a16="http://schemas.microsoft.com/office/drawing/2014/main" id="{CBBB775E-F701-F6A2-5193-2CC0B3451584}"/>
              </a:ext>
            </a:extLst>
          </p:cNvPr>
          <p:cNvSpPr>
            <a:spLocks noGrp="1"/>
          </p:cNvSpPr>
          <p:nvPr>
            <p:ph type="title"/>
          </p:nvPr>
        </p:nvSpPr>
        <p:spPr>
          <a:xfrm>
            <a:off x="0" y="249741"/>
            <a:ext cx="9144000" cy="621000"/>
          </a:xfrm>
        </p:spPr>
        <p:txBody>
          <a:bodyPr/>
          <a:lstStyle/>
          <a:p>
            <a:pPr lvl="0"/>
            <a:r>
              <a:rPr lang="en-US" sz="2400" dirty="0">
                <a:ea typeface="Rubik"/>
              </a:rPr>
              <a:t>One day </a:t>
            </a:r>
            <a:r>
              <a:rPr lang="en-US" sz="2400" dirty="0" err="1">
                <a:ea typeface="Rubik"/>
              </a:rPr>
              <a:t>Sheyna</a:t>
            </a:r>
            <a:r>
              <a:rPr lang="en-US" sz="2400" dirty="0">
                <a:ea typeface="Rubik"/>
              </a:rPr>
              <a:t> and Nick have the following exchange:</a:t>
            </a:r>
            <a:endParaRPr lang="en-US" dirty="0"/>
          </a:p>
        </p:txBody>
      </p:sp>
      <p:grpSp>
        <p:nvGrpSpPr>
          <p:cNvPr id="7" name="Group 6" descr="This is a continuation of the texting conversation between Nick (age 21) and Sheyna (age 14). Sheyna says, “ummmmm I better be a teen counselor next summer! JK. (but seriously)” with a smiley emoji. Nick say, “parents freak out about this kind of stuff” and “u don’t want me to lose my job, right?” and Sheyna responds, “of course not!” and Nick says, “I know you live nearby. Want to hang out tomorrow? My friend is having a party in the woods. Just don’t tell your parent u r meeting me.”">
            <a:extLst>
              <a:ext uri="{FF2B5EF4-FFF2-40B4-BE49-F238E27FC236}">
                <a16:creationId xmlns:a16="http://schemas.microsoft.com/office/drawing/2014/main" id="{4485979C-5AFF-D63A-1695-B1E2132C1DD4}"/>
              </a:ext>
            </a:extLst>
          </p:cNvPr>
          <p:cNvGrpSpPr/>
          <p:nvPr/>
        </p:nvGrpSpPr>
        <p:grpSpPr>
          <a:xfrm>
            <a:off x="2162086" y="990600"/>
            <a:ext cx="4364639" cy="3565000"/>
            <a:chOff x="2162086" y="990600"/>
            <a:chExt cx="4364639" cy="3565000"/>
          </a:xfrm>
        </p:grpSpPr>
        <p:sp>
          <p:nvSpPr>
            <p:cNvPr id="268" name="Google Shape;268;p29"/>
            <p:cNvSpPr txBox="1"/>
            <p:nvPr/>
          </p:nvSpPr>
          <p:spPr>
            <a:xfrm>
              <a:off x="5150550" y="990600"/>
              <a:ext cx="1335900" cy="2271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b="1">
                  <a:latin typeface="Calibri" panose="020F0502020204030204" pitchFamily="34" charset="0"/>
                  <a:ea typeface="Lato"/>
                  <a:cs typeface="Calibri" panose="020F0502020204030204" pitchFamily="34" charset="0"/>
                  <a:sym typeface="Lato"/>
                </a:rPr>
                <a:t>Sheyna (Age 14):</a:t>
              </a:r>
              <a:endParaRPr sz="1200" b="1">
                <a:latin typeface="Calibri" panose="020F0502020204030204" pitchFamily="34" charset="0"/>
                <a:ea typeface="Lato"/>
                <a:cs typeface="Calibri" panose="020F0502020204030204" pitchFamily="34" charset="0"/>
                <a:sym typeface="Lato"/>
              </a:endParaRPr>
            </a:p>
          </p:txBody>
        </p:sp>
        <p:sp>
          <p:nvSpPr>
            <p:cNvPr id="269" name="Google Shape;269;p29"/>
            <p:cNvSpPr/>
            <p:nvPr/>
          </p:nvSpPr>
          <p:spPr>
            <a:xfrm>
              <a:off x="2270325" y="1217625"/>
              <a:ext cx="4216150" cy="535800"/>
            </a:xfrm>
            <a:prstGeom prst="wedgeRoundRectCallout">
              <a:avLst>
                <a:gd name="adj1" fmla="val 53797"/>
                <a:gd name="adj2" fmla="val 35281"/>
                <a:gd name="adj3" fmla="val 0"/>
              </a:avLst>
            </a:prstGeom>
            <a:solidFill>
              <a:schemeClr val="lt1"/>
            </a:solidFill>
            <a:ln w="19050" cap="flat" cmpd="sng">
              <a:solidFill>
                <a:srgbClr val="249910"/>
              </a:solidFill>
              <a:prstDash val="solid"/>
              <a:round/>
              <a:headEnd type="none" w="sm" len="sm"/>
              <a:tailEnd type="none" w="sm" len="sm"/>
            </a:ln>
          </p:spPr>
          <p:txBody>
            <a:bodyPr spcFirstLastPara="1" wrap="square" lIns="91425" tIns="182875" rIns="91425" bIns="91425" anchor="ctr" anchorCtr="0">
              <a:noAutofit/>
            </a:bodyPr>
            <a:lstStyle/>
            <a:p>
              <a:pPr marL="0" marR="457200" lvl="0" indent="0" algn="l" rtl="0">
                <a:lnSpc>
                  <a:spcPct val="115000"/>
                </a:lnSpc>
                <a:spcBef>
                  <a:spcPts val="0"/>
                </a:spcBef>
                <a:spcAft>
                  <a:spcPts val="600"/>
                </a:spcAft>
                <a:buNone/>
              </a:pPr>
              <a:r>
                <a:rPr lang="en">
                  <a:solidFill>
                    <a:schemeClr val="dk1"/>
                  </a:solidFill>
                  <a:latin typeface="Calibri" panose="020F0502020204030204" pitchFamily="34" charset="0"/>
                  <a:ea typeface="Lato"/>
                  <a:cs typeface="Calibri" panose="020F0502020204030204" pitchFamily="34" charset="0"/>
                  <a:sym typeface="Lato"/>
                </a:rPr>
                <a:t>😊 ummmm I better be a teen counselor next summer! Jk. (but seriously)</a:t>
              </a:r>
              <a:endParaRPr>
                <a:solidFill>
                  <a:schemeClr val="dk1"/>
                </a:solidFill>
                <a:latin typeface="Calibri" panose="020F0502020204030204" pitchFamily="34" charset="0"/>
                <a:ea typeface="Lato"/>
                <a:cs typeface="Calibri" panose="020F0502020204030204" pitchFamily="34" charset="0"/>
                <a:sym typeface="Lato"/>
              </a:endParaRPr>
            </a:p>
          </p:txBody>
        </p:sp>
        <p:sp>
          <p:nvSpPr>
            <p:cNvPr id="266" name="Google Shape;266;p29"/>
            <p:cNvSpPr txBox="1"/>
            <p:nvPr/>
          </p:nvSpPr>
          <p:spPr>
            <a:xfrm>
              <a:off x="2162086" y="1912638"/>
              <a:ext cx="3000000" cy="184800"/>
            </a:xfrm>
            <a:prstGeom prst="rect">
              <a:avLst/>
            </a:prstGeom>
            <a:noFill/>
            <a:ln>
              <a:noFill/>
            </a:ln>
          </p:spPr>
          <p:txBody>
            <a:bodyPr spcFirstLastPara="1" wrap="square" lIns="91425" tIns="0" rIns="0" bIns="0" anchor="t" anchorCtr="0">
              <a:spAutoFit/>
            </a:bodyPr>
            <a:lstStyle/>
            <a:p>
              <a:pPr marL="0" lvl="0" indent="0" algn="l" rtl="0">
                <a:spcBef>
                  <a:spcPts val="0"/>
                </a:spcBef>
                <a:spcAft>
                  <a:spcPts val="0"/>
                </a:spcAft>
                <a:buNone/>
              </a:pPr>
              <a:r>
                <a:rPr lang="en" sz="1200" b="1" dirty="0">
                  <a:latin typeface="Calibri" panose="020F0502020204030204" pitchFamily="34" charset="0"/>
                  <a:ea typeface="Lato"/>
                  <a:cs typeface="Calibri" panose="020F0502020204030204" pitchFamily="34" charset="0"/>
                  <a:sym typeface="Lato"/>
                </a:rPr>
                <a:t>Nick (Age 21): </a:t>
              </a:r>
              <a:endParaRPr sz="1200" b="1" dirty="0">
                <a:latin typeface="Calibri" panose="020F0502020204030204" pitchFamily="34" charset="0"/>
                <a:ea typeface="Lato"/>
                <a:cs typeface="Calibri" panose="020F0502020204030204" pitchFamily="34" charset="0"/>
                <a:sym typeface="Lato"/>
              </a:endParaRPr>
            </a:p>
          </p:txBody>
        </p:sp>
        <p:sp>
          <p:nvSpPr>
            <p:cNvPr id="265" name="Google Shape;265;p29" descr="o This is a continuation of the texting conversation between Nick (age 21) and Sheyna (age 14). Sheyna says, “ummmmm I better be a teen counselor next summer! JK. (but seriously)” with a smiley emoji. Nick say, “parents freak out about this kind of stuff” and “u don’t want me to lose my job, right?” and Sheyna responds, “of course not!” and Nick says, “I know you live nearby. Want to hang out tomorrow? My friend is having a party in the woods. Just don’t tell your parent u r meeting me.”"/>
            <p:cNvSpPr/>
            <p:nvPr/>
          </p:nvSpPr>
          <p:spPr>
            <a:xfrm>
              <a:off x="2270325" y="2158075"/>
              <a:ext cx="3783300" cy="368100"/>
            </a:xfrm>
            <a:prstGeom prst="wedgeRoundRectCallout">
              <a:avLst>
                <a:gd name="adj1" fmla="val -53855"/>
                <a:gd name="adj2" fmla="val 31129"/>
                <a:gd name="adj3" fmla="val 0"/>
              </a:avLst>
            </a:prstGeom>
            <a:solidFill>
              <a:schemeClr val="lt1"/>
            </a:solidFill>
            <a:ln w="19050" cap="flat" cmpd="sng">
              <a:solidFill>
                <a:srgbClr val="413FE0"/>
              </a:solidFill>
              <a:prstDash val="solid"/>
              <a:round/>
              <a:headEnd type="none" w="sm" len="sm"/>
              <a:tailEnd type="none" w="sm" len="sm"/>
            </a:ln>
          </p:spPr>
          <p:txBody>
            <a:bodyPr spcFirstLastPara="1" wrap="square" lIns="91425" tIns="182875" rIns="0" bIns="91425" anchor="ctr" anchorCtr="0">
              <a:noAutofit/>
            </a:bodyPr>
            <a:lstStyle/>
            <a:p>
              <a:pPr marL="0" marR="457200" lvl="0" indent="0" algn="l" rtl="0">
                <a:lnSpc>
                  <a:spcPct val="115000"/>
                </a:lnSpc>
                <a:spcBef>
                  <a:spcPts val="0"/>
                </a:spcBef>
                <a:spcAft>
                  <a:spcPts val="600"/>
                </a:spcAft>
                <a:buNone/>
              </a:pPr>
              <a:r>
                <a:rPr lang="en" dirty="0">
                  <a:solidFill>
                    <a:schemeClr val="dk1"/>
                  </a:solidFill>
                  <a:latin typeface="Calibri" panose="020F0502020204030204" pitchFamily="34" charset="0"/>
                  <a:ea typeface="Lato"/>
                  <a:cs typeface="Calibri" panose="020F0502020204030204" pitchFamily="34" charset="0"/>
                  <a:sym typeface="Lato"/>
                </a:rPr>
                <a:t>parents freak out about this kind of stuff</a:t>
              </a:r>
              <a:endParaRPr dirty="0">
                <a:solidFill>
                  <a:schemeClr val="dk1"/>
                </a:solidFill>
                <a:latin typeface="Calibri" panose="020F0502020204030204" pitchFamily="34" charset="0"/>
                <a:cs typeface="Calibri" panose="020F0502020204030204" pitchFamily="34" charset="0"/>
              </a:endParaRPr>
            </a:p>
          </p:txBody>
        </p:sp>
        <p:sp>
          <p:nvSpPr>
            <p:cNvPr id="270" name="Google Shape;270;p29"/>
            <p:cNvSpPr/>
            <p:nvPr/>
          </p:nvSpPr>
          <p:spPr>
            <a:xfrm>
              <a:off x="2270325" y="2620650"/>
              <a:ext cx="3783300" cy="368100"/>
            </a:xfrm>
            <a:prstGeom prst="wedgeRoundRectCallout">
              <a:avLst>
                <a:gd name="adj1" fmla="val -53855"/>
                <a:gd name="adj2" fmla="val 31129"/>
                <a:gd name="adj3" fmla="val 0"/>
              </a:avLst>
            </a:prstGeom>
            <a:solidFill>
              <a:schemeClr val="lt1"/>
            </a:solidFill>
            <a:ln w="19050" cap="flat" cmpd="sng">
              <a:solidFill>
                <a:srgbClr val="413FE0"/>
              </a:solidFill>
              <a:prstDash val="solid"/>
              <a:round/>
              <a:headEnd type="none" w="sm" len="sm"/>
              <a:tailEnd type="none" w="sm" len="sm"/>
            </a:ln>
          </p:spPr>
          <p:txBody>
            <a:bodyPr spcFirstLastPara="1" wrap="square" lIns="91425" tIns="182875" rIns="0" bIns="91425" anchor="ctr" anchorCtr="0">
              <a:noAutofit/>
            </a:bodyPr>
            <a:lstStyle/>
            <a:p>
              <a:pPr marL="0" marR="457200" lvl="0" indent="0" algn="l" rtl="0">
                <a:lnSpc>
                  <a:spcPct val="115000"/>
                </a:lnSpc>
                <a:spcBef>
                  <a:spcPts val="0"/>
                </a:spcBef>
                <a:spcAft>
                  <a:spcPts val="600"/>
                </a:spcAft>
                <a:buNone/>
              </a:pPr>
              <a:r>
                <a:rPr lang="en" dirty="0">
                  <a:solidFill>
                    <a:schemeClr val="dk1"/>
                  </a:solidFill>
                  <a:latin typeface="Calibri" panose="020F0502020204030204" pitchFamily="34" charset="0"/>
                  <a:ea typeface="Lato"/>
                  <a:cs typeface="Calibri" panose="020F0502020204030204" pitchFamily="34" charset="0"/>
                  <a:sym typeface="Lato"/>
                </a:rPr>
                <a:t>u don’t want me to lose my job, right?</a:t>
              </a:r>
              <a:endParaRPr dirty="0">
                <a:solidFill>
                  <a:schemeClr val="dk1"/>
                </a:solidFill>
                <a:latin typeface="Calibri" panose="020F0502020204030204" pitchFamily="34" charset="0"/>
                <a:cs typeface="Calibri" panose="020F0502020204030204" pitchFamily="34" charset="0"/>
              </a:endParaRPr>
            </a:p>
          </p:txBody>
        </p:sp>
        <p:sp>
          <p:nvSpPr>
            <p:cNvPr id="16" name="Google Shape;239;p27">
              <a:extLst>
                <a:ext uri="{FF2B5EF4-FFF2-40B4-BE49-F238E27FC236}">
                  <a16:creationId xmlns:a16="http://schemas.microsoft.com/office/drawing/2014/main" id="{D6C1B46F-86BA-4FC6-90B8-6135A2F0F068}"/>
                </a:ext>
              </a:extLst>
            </p:cNvPr>
            <p:cNvSpPr txBox="1"/>
            <p:nvPr/>
          </p:nvSpPr>
          <p:spPr>
            <a:xfrm>
              <a:off x="5408025" y="3111937"/>
              <a:ext cx="1118700" cy="184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b="1" dirty="0">
                  <a:latin typeface="Calibri" panose="020F0502020204030204" pitchFamily="34" charset="0"/>
                  <a:ea typeface="Lato"/>
                  <a:cs typeface="Calibri" panose="020F0502020204030204" pitchFamily="34" charset="0"/>
                  <a:sym typeface="Lato"/>
                </a:rPr>
                <a:t>Sheyna</a:t>
              </a:r>
              <a:endParaRPr sz="1200" b="1" dirty="0">
                <a:latin typeface="Calibri" panose="020F0502020204030204" pitchFamily="34" charset="0"/>
                <a:ea typeface="Lato"/>
                <a:cs typeface="Calibri" panose="020F0502020204030204" pitchFamily="34" charset="0"/>
                <a:sym typeface="Lato"/>
              </a:endParaRPr>
            </a:p>
          </p:txBody>
        </p:sp>
        <p:sp>
          <p:nvSpPr>
            <p:cNvPr id="15" name="Google Shape;238;p27">
              <a:extLst>
                <a:ext uri="{FF2B5EF4-FFF2-40B4-BE49-F238E27FC236}">
                  <a16:creationId xmlns:a16="http://schemas.microsoft.com/office/drawing/2014/main" id="{8E6366A6-CFF7-41C8-A34A-D91FE4E4A4C4}"/>
                </a:ext>
              </a:extLst>
            </p:cNvPr>
            <p:cNvSpPr/>
            <p:nvPr/>
          </p:nvSpPr>
          <p:spPr>
            <a:xfrm>
              <a:off x="4861553" y="3330812"/>
              <a:ext cx="1665172" cy="368100"/>
            </a:xfrm>
            <a:prstGeom prst="wedgeRoundRectCallout">
              <a:avLst>
                <a:gd name="adj1" fmla="val 57645"/>
                <a:gd name="adj2" fmla="val -41146"/>
                <a:gd name="adj3" fmla="val 0"/>
              </a:avLst>
            </a:prstGeom>
            <a:solidFill>
              <a:schemeClr val="lt1"/>
            </a:solidFill>
            <a:ln w="19050" cap="flat" cmpd="sng">
              <a:solidFill>
                <a:srgbClr val="249910"/>
              </a:solidFill>
              <a:prstDash val="solid"/>
              <a:round/>
              <a:headEnd type="none" w="sm" len="sm"/>
              <a:tailEnd type="none" w="sm" len="sm"/>
            </a:ln>
          </p:spPr>
          <p:txBody>
            <a:bodyPr spcFirstLastPara="1" wrap="square" lIns="91425" tIns="182875" rIns="91425" bIns="91425" anchor="ctr" anchorCtr="0">
              <a:noAutofit/>
            </a:bodyPr>
            <a:lstStyle/>
            <a:p>
              <a:pPr marL="0" marR="457200" lvl="0" indent="0" algn="l" rtl="0">
                <a:lnSpc>
                  <a:spcPct val="115000"/>
                </a:lnSpc>
                <a:spcBef>
                  <a:spcPts val="0"/>
                </a:spcBef>
                <a:spcAft>
                  <a:spcPts val="600"/>
                </a:spcAft>
                <a:buNone/>
              </a:pPr>
              <a:r>
                <a:rPr lang="en" dirty="0">
                  <a:latin typeface="Calibri" panose="020F0502020204030204" pitchFamily="34" charset="0"/>
                  <a:cs typeface="Calibri" panose="020F0502020204030204" pitchFamily="34" charset="0"/>
                  <a:sym typeface="Lato"/>
                </a:rPr>
                <a:t>of course not!</a:t>
              </a:r>
              <a:endParaRPr dirty="0">
                <a:latin typeface="Calibri" panose="020F0502020204030204" pitchFamily="34" charset="0"/>
                <a:cs typeface="Calibri" panose="020F0502020204030204" pitchFamily="34" charset="0"/>
                <a:sym typeface="Lato"/>
              </a:endParaRPr>
            </a:p>
          </p:txBody>
        </p:sp>
        <p:sp>
          <p:nvSpPr>
            <p:cNvPr id="274" name="Google Shape;274;p29"/>
            <p:cNvSpPr txBox="1"/>
            <p:nvPr/>
          </p:nvSpPr>
          <p:spPr>
            <a:xfrm>
              <a:off x="2162086" y="3592850"/>
              <a:ext cx="548700" cy="184800"/>
            </a:xfrm>
            <a:prstGeom prst="rect">
              <a:avLst/>
            </a:prstGeom>
            <a:noFill/>
            <a:ln>
              <a:noFill/>
            </a:ln>
          </p:spPr>
          <p:txBody>
            <a:bodyPr spcFirstLastPara="1" wrap="square" lIns="91425" tIns="0" rIns="0" bIns="0" anchor="t" anchorCtr="0">
              <a:spAutoFit/>
            </a:bodyPr>
            <a:lstStyle/>
            <a:p>
              <a:pPr marL="0" lvl="0" indent="0" algn="l" rtl="0">
                <a:spcBef>
                  <a:spcPts val="0"/>
                </a:spcBef>
                <a:spcAft>
                  <a:spcPts val="0"/>
                </a:spcAft>
                <a:buNone/>
              </a:pPr>
              <a:r>
                <a:rPr lang="en" sz="1200" b="1">
                  <a:latin typeface="Calibri" panose="020F0502020204030204" pitchFamily="34" charset="0"/>
                  <a:ea typeface="Lato"/>
                  <a:cs typeface="Calibri" panose="020F0502020204030204" pitchFamily="34" charset="0"/>
                  <a:sym typeface="Lato"/>
                </a:rPr>
                <a:t>Nick</a:t>
              </a:r>
              <a:endParaRPr sz="1200" b="1">
                <a:latin typeface="Calibri" panose="020F0502020204030204" pitchFamily="34" charset="0"/>
                <a:ea typeface="Lato"/>
                <a:cs typeface="Calibri" panose="020F0502020204030204" pitchFamily="34" charset="0"/>
                <a:sym typeface="Lato"/>
              </a:endParaRPr>
            </a:p>
          </p:txBody>
        </p:sp>
        <p:sp>
          <p:nvSpPr>
            <p:cNvPr id="273" name="Google Shape;273;p29"/>
            <p:cNvSpPr/>
            <p:nvPr/>
          </p:nvSpPr>
          <p:spPr>
            <a:xfrm>
              <a:off x="2270325" y="3822100"/>
              <a:ext cx="4256400" cy="733500"/>
            </a:xfrm>
            <a:prstGeom prst="wedgeRoundRectCallout">
              <a:avLst>
                <a:gd name="adj1" fmla="val -52570"/>
                <a:gd name="adj2" fmla="val -37348"/>
                <a:gd name="adj3" fmla="val 0"/>
              </a:avLst>
            </a:prstGeom>
            <a:solidFill>
              <a:schemeClr val="lt1"/>
            </a:solidFill>
            <a:ln w="19050" cap="flat" cmpd="sng">
              <a:solidFill>
                <a:srgbClr val="413FE0"/>
              </a:solidFill>
              <a:prstDash val="solid"/>
              <a:round/>
              <a:headEnd type="none" w="sm" len="sm"/>
              <a:tailEnd type="none" w="sm" len="sm"/>
            </a:ln>
          </p:spPr>
          <p:txBody>
            <a:bodyPr spcFirstLastPara="1" wrap="square" lIns="91425" tIns="0" rIns="0" bIns="91425" anchor="t" anchorCtr="0">
              <a:noAutofit/>
            </a:bodyPr>
            <a:lstStyle/>
            <a:p>
              <a:pPr marL="0" lvl="0" indent="0" algn="l" rtl="0">
                <a:spcBef>
                  <a:spcPts val="0"/>
                </a:spcBef>
                <a:spcAft>
                  <a:spcPts val="1000"/>
                </a:spcAft>
                <a:buNone/>
              </a:pPr>
              <a:r>
                <a:rPr lang="en" dirty="0">
                  <a:latin typeface="Calibri" panose="020F0502020204030204" pitchFamily="34" charset="0"/>
                  <a:ea typeface="Lato"/>
                  <a:cs typeface="Calibri" panose="020F0502020204030204" pitchFamily="34" charset="0"/>
                  <a:sym typeface="Lato"/>
                </a:rPr>
                <a:t>I know you live nearby. want to hang out tomorrow? My friend is having a party in the woods. just don’t tell your parents u r meeting me</a:t>
              </a:r>
              <a:endParaRPr dirty="0">
                <a:latin typeface="Calibri" panose="020F0502020204030204" pitchFamily="34" charset="0"/>
                <a:ea typeface="Lato"/>
                <a:cs typeface="Calibri" panose="020F0502020204030204" pitchFamily="34" charset="0"/>
                <a:sym typeface="Lato"/>
              </a:endParaRPr>
            </a:p>
          </p:txBody>
        </p:sp>
      </p:grpSp>
      <p:pic>
        <p:nvPicPr>
          <p:cNvPr id="267" name="Google Shape;267;p29">
            <a:extLst>
              <a:ext uri="{C183D7F6-B498-43B3-948B-1728B52AA6E4}">
                <adec:decorative xmlns:adec="http://schemas.microsoft.com/office/drawing/2017/decorative" val="1"/>
              </a:ext>
            </a:extLst>
          </p:cNvPr>
          <p:cNvPicPr preferRelativeResize="0"/>
          <p:nvPr/>
        </p:nvPicPr>
        <p:blipFill rotWithShape="1">
          <a:blip r:embed="rId3">
            <a:alphaModFix/>
          </a:blip>
          <a:srcRect l="73434" t="54601" r="6038" b="10919"/>
          <a:stretch/>
        </p:blipFill>
        <p:spPr>
          <a:xfrm>
            <a:off x="6931200" y="1599350"/>
            <a:ext cx="1464151" cy="1639174"/>
          </a:xfrm>
          <a:prstGeom prst="rect">
            <a:avLst/>
          </a:prstGeom>
          <a:noFill/>
          <a:ln>
            <a:noFill/>
          </a:ln>
        </p:spPr>
      </p:pic>
      <p:pic>
        <p:nvPicPr>
          <p:cNvPr id="275" name="Google Shape;275;p29">
            <a:extLst>
              <a:ext uri="{C183D7F6-B498-43B3-948B-1728B52AA6E4}">
                <adec:decorative xmlns:adec="http://schemas.microsoft.com/office/drawing/2017/decorative" val="1"/>
              </a:ext>
            </a:extLst>
          </p:cNvPr>
          <p:cNvPicPr preferRelativeResize="0"/>
          <p:nvPr/>
        </p:nvPicPr>
        <p:blipFill rotWithShape="1">
          <a:blip r:embed="rId3">
            <a:alphaModFix/>
          </a:blip>
          <a:srcRect l="8210" t="53372" r="70211" b="9647"/>
          <a:stretch/>
        </p:blipFill>
        <p:spPr>
          <a:xfrm>
            <a:off x="429225" y="2204600"/>
            <a:ext cx="1665172" cy="1902001"/>
          </a:xfrm>
          <a:prstGeom prst="rect">
            <a:avLst/>
          </a:prstGeom>
          <a:noFill/>
          <a:ln>
            <a:noFill/>
          </a:ln>
        </p:spPr>
      </p:pic>
      <p:sp>
        <p:nvSpPr>
          <p:cNvPr id="276" name="Google Shape;276;p29"/>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200">
                <a:latin typeface="Calibri" panose="020F0502020204030204" pitchFamily="34" charset="0"/>
                <a:ea typeface="Lato"/>
                <a:cs typeface="Calibri" panose="020F0502020204030204" pitchFamily="34" charset="0"/>
                <a:sym typeface="Lato"/>
              </a:rPr>
              <a:t>17</a:t>
            </a:fld>
            <a:endParaRPr sz="1200" dirty="0">
              <a:latin typeface="Calibri" panose="020F0502020204030204" pitchFamily="34" charset="0"/>
              <a:ea typeface="Lato"/>
              <a:cs typeface="Calibri" panose="020F0502020204030204" pitchFamily="34" charset="0"/>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3" name="Google Shape;283;p30">
            <a:extLst>
              <a:ext uri="{C183D7F6-B498-43B3-948B-1728B52AA6E4}">
                <adec:decorative xmlns:adec="http://schemas.microsoft.com/office/drawing/2017/decorative" val="1"/>
              </a:ext>
            </a:extLst>
          </p:cNvPr>
          <p:cNvPicPr preferRelativeResize="0"/>
          <p:nvPr/>
        </p:nvPicPr>
        <p:blipFill rotWithShape="1">
          <a:blip r:embed="rId3">
            <a:alphaModFix/>
          </a:blip>
          <a:srcRect b="10"/>
          <a:stretch/>
        </p:blipFill>
        <p:spPr>
          <a:xfrm rot="-1705712">
            <a:off x="2806037" y="2271173"/>
            <a:ext cx="351199" cy="456279"/>
          </a:xfrm>
          <a:prstGeom prst="rect">
            <a:avLst/>
          </a:prstGeom>
          <a:noFill/>
          <a:ln>
            <a:noFill/>
          </a:ln>
        </p:spPr>
      </p:pic>
      <p:sp>
        <p:nvSpPr>
          <p:cNvPr id="2" name="Title 1">
            <a:extLst>
              <a:ext uri="{FF2B5EF4-FFF2-40B4-BE49-F238E27FC236}">
                <a16:creationId xmlns:a16="http://schemas.microsoft.com/office/drawing/2014/main" id="{21B85689-B9DA-4DAA-6895-6539718834A4}"/>
              </a:ext>
            </a:extLst>
          </p:cNvPr>
          <p:cNvSpPr>
            <a:spLocks noGrp="1"/>
          </p:cNvSpPr>
          <p:nvPr>
            <p:ph type="title"/>
          </p:nvPr>
        </p:nvSpPr>
        <p:spPr>
          <a:xfrm>
            <a:off x="0" y="2119637"/>
            <a:ext cx="9144000" cy="621000"/>
          </a:xfrm>
        </p:spPr>
        <p:txBody>
          <a:bodyPr/>
          <a:lstStyle/>
          <a:p>
            <a:pPr lvl="0"/>
            <a:r>
              <a:rPr lang="en-US" sz="3600" dirty="0">
                <a:solidFill>
                  <a:srgbClr val="413FE0"/>
                </a:solidFill>
                <a:ea typeface="Rubik"/>
              </a:rPr>
              <a:t>Lesson Review</a:t>
            </a:r>
            <a:endParaRPr lang="en-US" dirty="0"/>
          </a:p>
        </p:txBody>
      </p:sp>
      <p:pic>
        <p:nvPicPr>
          <p:cNvPr id="284" name="Google Shape;284;p30">
            <a:extLst>
              <a:ext uri="{C183D7F6-B498-43B3-948B-1728B52AA6E4}">
                <adec:decorative xmlns:adec="http://schemas.microsoft.com/office/drawing/2017/decorative" val="1"/>
              </a:ext>
            </a:extLst>
          </p:cNvPr>
          <p:cNvPicPr preferRelativeResize="0"/>
          <p:nvPr/>
        </p:nvPicPr>
        <p:blipFill rotWithShape="1">
          <a:blip r:embed="rId3">
            <a:alphaModFix/>
          </a:blip>
          <a:srcRect b="10"/>
          <a:stretch/>
        </p:blipFill>
        <p:spPr>
          <a:xfrm rot="1221966" flipH="1">
            <a:off x="5972362" y="2271161"/>
            <a:ext cx="351199" cy="456279"/>
          </a:xfrm>
          <a:prstGeom prst="rect">
            <a:avLst/>
          </a:prstGeom>
          <a:noFill/>
          <a:ln>
            <a:noFill/>
          </a:ln>
        </p:spPr>
      </p:pic>
      <p:sp>
        <p:nvSpPr>
          <p:cNvPr id="285" name="Google Shape;285;p30"/>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200">
                <a:latin typeface="Calibri" panose="020F0502020204030204" pitchFamily="34" charset="0"/>
                <a:ea typeface="Lato"/>
                <a:cs typeface="Calibri" panose="020F0502020204030204" pitchFamily="34" charset="0"/>
                <a:sym typeface="Lato"/>
              </a:rPr>
              <a:t>18</a:t>
            </a:fld>
            <a:endParaRPr sz="1200">
              <a:latin typeface="Calibri" panose="020F0502020204030204" pitchFamily="34" charset="0"/>
              <a:ea typeface="Lato"/>
              <a:cs typeface="Calibri" panose="020F0502020204030204" pitchFamily="34" charset="0"/>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2" name="Google Shape;292;p3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05421" y="468600"/>
            <a:ext cx="571423" cy="880234"/>
          </a:xfrm>
          <a:prstGeom prst="rect">
            <a:avLst/>
          </a:prstGeom>
          <a:noFill/>
          <a:ln>
            <a:noFill/>
          </a:ln>
        </p:spPr>
      </p:pic>
      <p:sp>
        <p:nvSpPr>
          <p:cNvPr id="3" name="Title 2">
            <a:extLst>
              <a:ext uri="{FF2B5EF4-FFF2-40B4-BE49-F238E27FC236}">
                <a16:creationId xmlns:a16="http://schemas.microsoft.com/office/drawing/2014/main" id="{19168B76-A007-76AF-F3F4-F72DE3BBDEB1}"/>
              </a:ext>
            </a:extLst>
          </p:cNvPr>
          <p:cNvSpPr>
            <a:spLocks noGrp="1"/>
          </p:cNvSpPr>
          <p:nvPr>
            <p:ph type="title"/>
          </p:nvPr>
        </p:nvSpPr>
        <p:spPr>
          <a:xfrm>
            <a:off x="-71919" y="683817"/>
            <a:ext cx="9144000" cy="880234"/>
          </a:xfrm>
        </p:spPr>
        <p:txBody>
          <a:bodyPr/>
          <a:lstStyle/>
          <a:p>
            <a:pPr lvl="0"/>
            <a:r>
              <a:rPr lang="en-US" sz="2400" dirty="0">
                <a:ea typeface="Rubik"/>
              </a:rPr>
              <a:t>Decide whether the following online interactions </a:t>
            </a:r>
            <a:br>
              <a:rPr lang="en-US" sz="2400" dirty="0">
                <a:ea typeface="Rubik"/>
              </a:rPr>
            </a:br>
            <a:r>
              <a:rPr lang="en-US" sz="2400" dirty="0">
                <a:ea typeface="Rubik"/>
              </a:rPr>
              <a:t>are risky or safe.</a:t>
            </a:r>
          </a:p>
        </p:txBody>
      </p:sp>
      <p:sp>
        <p:nvSpPr>
          <p:cNvPr id="4" name="Text Placeholder 3">
            <a:extLst>
              <a:ext uri="{FF2B5EF4-FFF2-40B4-BE49-F238E27FC236}">
                <a16:creationId xmlns:a16="http://schemas.microsoft.com/office/drawing/2014/main" id="{B749F000-36F4-0C2C-A9E5-D17A94329052}"/>
              </a:ext>
            </a:extLst>
          </p:cNvPr>
          <p:cNvSpPr>
            <a:spLocks noGrp="1"/>
          </p:cNvSpPr>
          <p:nvPr>
            <p:ph type="body" idx="1"/>
          </p:nvPr>
        </p:nvSpPr>
        <p:spPr>
          <a:xfrm>
            <a:off x="1329822" y="1858130"/>
            <a:ext cx="7053889" cy="1974131"/>
          </a:xfrm>
        </p:spPr>
        <p:txBody>
          <a:bodyPr/>
          <a:lstStyle/>
          <a:p>
            <a:pPr lvl="0">
              <a:lnSpc>
                <a:spcPct val="150000"/>
              </a:lnSpc>
              <a:buFont typeface="Arial" panose="020B0604020202020204" pitchFamily="34" charset="0"/>
              <a:buChar char="•"/>
            </a:pPr>
            <a:r>
              <a:rPr lang="en-US" dirty="0">
                <a:ea typeface="Lato"/>
              </a:rPr>
              <a:t>Sharing your favorite music on social media..  </a:t>
            </a:r>
          </a:p>
          <a:p>
            <a:pPr lvl="0">
              <a:lnSpc>
                <a:spcPct val="150000"/>
              </a:lnSpc>
              <a:buFont typeface="Arial" panose="020B0604020202020204" pitchFamily="34" charset="0"/>
              <a:buChar char="•"/>
            </a:pPr>
            <a:r>
              <a:rPr lang="en-US" dirty="0">
                <a:ea typeface="Lato"/>
              </a:rPr>
              <a:t>Giving your address to a friend you know only online</a:t>
            </a:r>
          </a:p>
          <a:p>
            <a:pPr lvl="0">
              <a:lnSpc>
                <a:spcPct val="150000"/>
              </a:lnSpc>
              <a:buFont typeface="Arial" panose="020B0604020202020204" pitchFamily="34" charset="0"/>
              <a:buChar char="•"/>
            </a:pPr>
            <a:r>
              <a:rPr lang="en-US" dirty="0">
                <a:ea typeface="Lato"/>
              </a:rPr>
              <a:t>Commenting on the post of a celebrity you admire..</a:t>
            </a:r>
          </a:p>
          <a:p>
            <a:pPr lvl="0">
              <a:lnSpc>
                <a:spcPct val="150000"/>
              </a:lnSpc>
              <a:buFont typeface="Arial" panose="020B0604020202020204" pitchFamily="34" charset="0"/>
              <a:buChar char="•"/>
            </a:pPr>
            <a:r>
              <a:rPr lang="en-US" dirty="0">
                <a:ea typeface="Lato"/>
              </a:rPr>
              <a:t>Accepting a follow request from someone you don’t know</a:t>
            </a:r>
          </a:p>
        </p:txBody>
      </p:sp>
      <p:grpSp>
        <p:nvGrpSpPr>
          <p:cNvPr id="2" name="Group 1" descr="The highlighted text shows which online interactions are safe. They are “sharing your favorite music on social media” and “commenting on the post of a celebrity you admire.”">
            <a:extLst>
              <a:ext uri="{FF2B5EF4-FFF2-40B4-BE49-F238E27FC236}">
                <a16:creationId xmlns:a16="http://schemas.microsoft.com/office/drawing/2014/main" id="{64752C69-C0C1-B305-E49E-2999A38C6896}"/>
              </a:ext>
            </a:extLst>
          </p:cNvPr>
          <p:cNvGrpSpPr/>
          <p:nvPr/>
        </p:nvGrpSpPr>
        <p:grpSpPr>
          <a:xfrm>
            <a:off x="1828082" y="2056979"/>
            <a:ext cx="6175324" cy="1250728"/>
            <a:chOff x="1828082" y="2056979"/>
            <a:chExt cx="6175324" cy="1250728"/>
          </a:xfrm>
        </p:grpSpPr>
        <p:sp>
          <p:nvSpPr>
            <p:cNvPr id="10" name="Google Shape;251;p28">
              <a:extLst>
                <a:ext uri="{FF2B5EF4-FFF2-40B4-BE49-F238E27FC236}">
                  <a16:creationId xmlns:a16="http://schemas.microsoft.com/office/drawing/2014/main" id="{3D044A3B-9D52-432B-BE14-7D15DDA1DFB2}"/>
                </a:ext>
              </a:extLst>
            </p:cNvPr>
            <p:cNvSpPr/>
            <p:nvPr/>
          </p:nvSpPr>
          <p:spPr>
            <a:xfrm>
              <a:off x="1828082" y="2056979"/>
              <a:ext cx="6175324" cy="329400"/>
            </a:xfrm>
            <a:prstGeom prst="rect">
              <a:avLst/>
            </a:prstGeom>
            <a:solidFill>
              <a:srgbClr val="413FE0">
                <a:alpha val="1490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11" name="Google Shape;251;p28">
              <a:extLst>
                <a:ext uri="{FF2B5EF4-FFF2-40B4-BE49-F238E27FC236}">
                  <a16:creationId xmlns:a16="http://schemas.microsoft.com/office/drawing/2014/main" id="{B0D680F7-30C8-4A09-BDEB-8D4DEECAE686}"/>
                </a:ext>
              </a:extLst>
            </p:cNvPr>
            <p:cNvSpPr/>
            <p:nvPr/>
          </p:nvSpPr>
          <p:spPr>
            <a:xfrm>
              <a:off x="1828082" y="2978307"/>
              <a:ext cx="6175324" cy="329400"/>
            </a:xfrm>
            <a:prstGeom prst="rect">
              <a:avLst/>
            </a:prstGeom>
            <a:solidFill>
              <a:srgbClr val="413FE0">
                <a:alpha val="1490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grpSp>
      <p:sp>
        <p:nvSpPr>
          <p:cNvPr id="293" name="Google Shape;293;p31"/>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200">
                <a:latin typeface="Calibri" panose="020F0502020204030204" pitchFamily="34" charset="0"/>
                <a:ea typeface="Lato"/>
                <a:cs typeface="Calibri" panose="020F0502020204030204" pitchFamily="34" charset="0"/>
                <a:sym typeface="Lato"/>
              </a:rPr>
              <a:t>19</a:t>
            </a:fld>
            <a:endParaRPr sz="1200">
              <a:latin typeface="Calibri" panose="020F0502020204030204" pitchFamily="34" charset="0"/>
              <a:ea typeface="Lato"/>
              <a:cs typeface="Calibri" panose="020F0502020204030204" pitchFamily="34" charset="0"/>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2" name="Title 1">
            <a:extLst>
              <a:ext uri="{FF2B5EF4-FFF2-40B4-BE49-F238E27FC236}">
                <a16:creationId xmlns:a16="http://schemas.microsoft.com/office/drawing/2014/main" id="{EFAEEBAC-96CC-15E1-7998-C43460F6ECF4}"/>
              </a:ext>
            </a:extLst>
          </p:cNvPr>
          <p:cNvSpPr>
            <a:spLocks noGrp="1"/>
          </p:cNvSpPr>
          <p:nvPr>
            <p:ph type="title"/>
          </p:nvPr>
        </p:nvSpPr>
        <p:spPr>
          <a:xfrm>
            <a:off x="541537" y="223007"/>
            <a:ext cx="9144000" cy="621000"/>
          </a:xfrm>
        </p:spPr>
        <p:txBody>
          <a:bodyPr/>
          <a:lstStyle/>
          <a:p>
            <a:pPr lvl="0" algn="l"/>
            <a:r>
              <a:rPr lang="en-US" sz="1400" dirty="0"/>
              <a:t>PRE-TEACH</a:t>
            </a:r>
            <a:endParaRPr lang="en-US" dirty="0"/>
          </a:p>
        </p:txBody>
      </p:sp>
      <p:pic>
        <p:nvPicPr>
          <p:cNvPr id="88" name="Google Shape;88;p1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94675" y="1625289"/>
            <a:ext cx="548700" cy="487719"/>
          </a:xfrm>
          <a:prstGeom prst="rect">
            <a:avLst/>
          </a:prstGeom>
          <a:noFill/>
          <a:ln>
            <a:noFill/>
          </a:ln>
        </p:spPr>
      </p:pic>
      <p:sp>
        <p:nvSpPr>
          <p:cNvPr id="3" name="Text Placeholder 2">
            <a:extLst>
              <a:ext uri="{FF2B5EF4-FFF2-40B4-BE49-F238E27FC236}">
                <a16:creationId xmlns:a16="http://schemas.microsoft.com/office/drawing/2014/main" id="{353FF814-0FB6-FB52-7CBB-04044021AF11}"/>
              </a:ext>
            </a:extLst>
          </p:cNvPr>
          <p:cNvSpPr>
            <a:spLocks noGrp="1"/>
          </p:cNvSpPr>
          <p:nvPr>
            <p:ph type="body" idx="1"/>
          </p:nvPr>
        </p:nvSpPr>
        <p:spPr>
          <a:xfrm>
            <a:off x="1671862" y="1491153"/>
            <a:ext cx="6353100" cy="2763398"/>
          </a:xfrm>
        </p:spPr>
        <p:txBody>
          <a:bodyPr/>
          <a:lstStyle/>
          <a:p>
            <a:pPr marL="0" lvl="0" indent="0">
              <a:lnSpc>
                <a:spcPct val="115000"/>
              </a:lnSpc>
              <a:spcBef>
                <a:spcPts val="1000"/>
              </a:spcBef>
              <a:buSzPts val="1100"/>
              <a:buNone/>
            </a:pPr>
            <a:r>
              <a:rPr lang="en-US" dirty="0">
                <a:highlight>
                  <a:srgbClr val="413FE0"/>
                </a:highlight>
                <a:ea typeface="Lato" panose="020F0502020204030203" pitchFamily="34" charset="0"/>
              </a:rPr>
              <a:t> </a:t>
            </a:r>
            <a:r>
              <a:rPr lang="en-US" dirty="0">
                <a:solidFill>
                  <a:srgbClr val="FFFFFF"/>
                </a:solidFill>
                <a:highlight>
                  <a:srgbClr val="413FE0"/>
                </a:highlight>
                <a:ea typeface="Lato" panose="020F0502020204030203" pitchFamily="34" charset="0"/>
              </a:rPr>
              <a:t>Risk</a:t>
            </a:r>
            <a:r>
              <a:rPr lang="en-US" dirty="0">
                <a:highlight>
                  <a:srgbClr val="413FE0"/>
                </a:highlight>
                <a:ea typeface="Lato" panose="020F0502020204030203" pitchFamily="34" charset="0"/>
              </a:rPr>
              <a:t> </a:t>
            </a:r>
            <a:r>
              <a:rPr lang="en-US" dirty="0">
                <a:ea typeface="Lato" panose="020F0502020204030203" pitchFamily="34" charset="0"/>
              </a:rPr>
              <a:t> is the possibility of something bad happening.</a:t>
            </a:r>
          </a:p>
          <a:p>
            <a:pPr marL="0" lvl="0" indent="0">
              <a:lnSpc>
                <a:spcPct val="115000"/>
              </a:lnSpc>
              <a:spcBef>
                <a:spcPts val="1900"/>
              </a:spcBef>
              <a:spcAft>
                <a:spcPts val="1900"/>
              </a:spcAft>
              <a:buSzPts val="1100"/>
              <a:buNone/>
            </a:pPr>
            <a:r>
              <a:rPr lang="en-US" dirty="0">
                <a:ea typeface="Lato" panose="020F0502020204030203" pitchFamily="34" charset="0"/>
              </a:rPr>
              <a:t>Risky behavior is an action or activity that can cause something bad to happen. </a:t>
            </a:r>
          </a:p>
        </p:txBody>
      </p:sp>
      <p:sp>
        <p:nvSpPr>
          <p:cNvPr id="89" name="Google Shape;89;p14"/>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200">
                <a:latin typeface="Calibri" panose="020F0502020204030204" pitchFamily="34" charset="0"/>
                <a:ea typeface="Lato" panose="020F0502020204030203" pitchFamily="34" charset="0"/>
                <a:cs typeface="Calibri" panose="020F0502020204030204" pitchFamily="34" charset="0"/>
                <a:sym typeface="Lato"/>
              </a:rPr>
              <a:t>2</a:t>
            </a:fld>
            <a:endParaRPr sz="1200" dirty="0">
              <a:latin typeface="Calibri" panose="020F0502020204030204" pitchFamily="34" charset="0"/>
              <a:ea typeface="Lato" panose="020F0502020204030203" pitchFamily="34" charset="0"/>
              <a:cs typeface="Calibri" panose="020F0502020204030204" pitchFamily="34" charset="0"/>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2" name="Title 1">
            <a:extLst>
              <a:ext uri="{FF2B5EF4-FFF2-40B4-BE49-F238E27FC236}">
                <a16:creationId xmlns:a16="http://schemas.microsoft.com/office/drawing/2014/main" id="{06EBE4ED-99B1-F894-6134-6BD2BC87BD3E}"/>
              </a:ext>
            </a:extLst>
          </p:cNvPr>
          <p:cNvSpPr>
            <a:spLocks noGrp="1"/>
          </p:cNvSpPr>
          <p:nvPr>
            <p:ph type="title"/>
          </p:nvPr>
        </p:nvSpPr>
        <p:spPr>
          <a:xfrm>
            <a:off x="-113016" y="362756"/>
            <a:ext cx="9144000" cy="1126996"/>
          </a:xfrm>
        </p:spPr>
        <p:txBody>
          <a:bodyPr/>
          <a:lstStyle/>
          <a:p>
            <a:pPr lvl="0">
              <a:lnSpc>
                <a:spcPct val="115000"/>
              </a:lnSpc>
              <a:spcBef>
                <a:spcPts val="1200"/>
              </a:spcBef>
              <a:spcAft>
                <a:spcPts val="1200"/>
              </a:spcAft>
            </a:pPr>
            <a:r>
              <a:rPr lang="en-US" sz="2400" dirty="0">
                <a:ea typeface="Rubik"/>
              </a:rPr>
              <a:t>Which of the following statements about </a:t>
            </a:r>
            <a:br>
              <a:rPr lang="en-US" sz="2400" dirty="0">
                <a:ea typeface="Rubik"/>
              </a:rPr>
            </a:br>
            <a:r>
              <a:rPr lang="en-US" sz="2400" dirty="0">
                <a:ea typeface="Rubik"/>
              </a:rPr>
              <a:t>online relationships is true?</a:t>
            </a:r>
          </a:p>
        </p:txBody>
      </p:sp>
      <p:pic>
        <p:nvPicPr>
          <p:cNvPr id="302" name="Google Shape;302;p3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rot="496695">
            <a:off x="7816374" y="476200"/>
            <a:ext cx="710026" cy="962649"/>
          </a:xfrm>
          <a:prstGeom prst="rect">
            <a:avLst/>
          </a:prstGeom>
          <a:noFill/>
          <a:ln>
            <a:noFill/>
          </a:ln>
        </p:spPr>
      </p:pic>
      <p:sp>
        <p:nvSpPr>
          <p:cNvPr id="3" name="Text Placeholder 2">
            <a:extLst>
              <a:ext uri="{FF2B5EF4-FFF2-40B4-BE49-F238E27FC236}">
                <a16:creationId xmlns:a16="http://schemas.microsoft.com/office/drawing/2014/main" id="{E6813215-5D14-8048-6A37-EA59E8502D19}"/>
              </a:ext>
            </a:extLst>
          </p:cNvPr>
          <p:cNvSpPr>
            <a:spLocks noGrp="1"/>
          </p:cNvSpPr>
          <p:nvPr>
            <p:ph type="body" idx="1"/>
          </p:nvPr>
        </p:nvSpPr>
        <p:spPr>
          <a:xfrm>
            <a:off x="647271" y="1591002"/>
            <a:ext cx="7837035" cy="3084000"/>
          </a:xfrm>
        </p:spPr>
        <p:txBody>
          <a:bodyPr/>
          <a:lstStyle/>
          <a:p>
            <a:pPr lvl="0">
              <a:buFont typeface="Arial" panose="020B0604020202020204" pitchFamily="34" charset="0"/>
              <a:buChar char="•"/>
            </a:pPr>
            <a:r>
              <a:rPr lang="en-US" dirty="0">
                <a:ea typeface="Lato"/>
              </a:rPr>
              <a:t>You can always trust that someone will represent their real self online.</a:t>
            </a:r>
          </a:p>
          <a:p>
            <a:pPr lvl="0">
              <a:spcBef>
                <a:spcPts val="1000"/>
              </a:spcBef>
              <a:buFont typeface="Arial" panose="020B0604020202020204" pitchFamily="34" charset="0"/>
              <a:buChar char="•"/>
            </a:pPr>
            <a:r>
              <a:rPr lang="en-US" dirty="0">
                <a:ea typeface="Lato"/>
              </a:rPr>
              <a:t>Even your best friend can cause you to have red flag feelings.</a:t>
            </a:r>
          </a:p>
          <a:p>
            <a:pPr lvl="0">
              <a:spcBef>
                <a:spcPts val="1000"/>
              </a:spcBef>
              <a:buFont typeface="Arial" panose="020B0604020202020204" pitchFamily="34" charset="0"/>
              <a:buChar char="•"/>
            </a:pPr>
            <a:r>
              <a:rPr lang="en-US" dirty="0">
                <a:ea typeface="Lato"/>
              </a:rPr>
              <a:t>Only people you don't know in real life can cause you to have red flag feelings.</a:t>
            </a:r>
          </a:p>
          <a:p>
            <a:pPr lvl="0">
              <a:spcBef>
                <a:spcPts val="1000"/>
              </a:spcBef>
              <a:spcAft>
                <a:spcPts val="1000"/>
              </a:spcAft>
              <a:buFont typeface="Arial" panose="020B0604020202020204" pitchFamily="34" charset="0"/>
              <a:buChar char="•"/>
            </a:pPr>
            <a:r>
              <a:rPr lang="en-US" dirty="0">
                <a:ea typeface="Lato"/>
              </a:rPr>
              <a:t>It is always obvious when someone online has negative intentions.</a:t>
            </a:r>
          </a:p>
        </p:txBody>
      </p:sp>
      <p:grpSp>
        <p:nvGrpSpPr>
          <p:cNvPr id="7" name="Group 6" descr="The highlighted text shows the true statement which is, “even your best friend can cause you to have a red flag feeling.”">
            <a:extLst>
              <a:ext uri="{FF2B5EF4-FFF2-40B4-BE49-F238E27FC236}">
                <a16:creationId xmlns:a16="http://schemas.microsoft.com/office/drawing/2014/main" id="{ED4A84B7-3487-A735-DB88-75920FD2F25F}"/>
              </a:ext>
            </a:extLst>
          </p:cNvPr>
          <p:cNvGrpSpPr/>
          <p:nvPr/>
        </p:nvGrpSpPr>
        <p:grpSpPr>
          <a:xfrm>
            <a:off x="1115652" y="2431879"/>
            <a:ext cx="7265958" cy="1250728"/>
            <a:chOff x="1828082" y="2056979"/>
            <a:chExt cx="6175324" cy="1250728"/>
          </a:xfrm>
        </p:grpSpPr>
        <p:sp>
          <p:nvSpPr>
            <p:cNvPr id="8" name="Google Shape;251;p28" descr="The highlighted text shows the true statement which is, “even your best friend can cause you to have a red flag feeling.”">
              <a:extLst>
                <a:ext uri="{FF2B5EF4-FFF2-40B4-BE49-F238E27FC236}">
                  <a16:creationId xmlns:a16="http://schemas.microsoft.com/office/drawing/2014/main" id="{938EC79A-1A01-6454-828E-0560FACD61C9}"/>
                </a:ext>
              </a:extLst>
            </p:cNvPr>
            <p:cNvSpPr/>
            <p:nvPr/>
          </p:nvSpPr>
          <p:spPr>
            <a:xfrm>
              <a:off x="1828082" y="2056979"/>
              <a:ext cx="6175324" cy="329400"/>
            </a:xfrm>
            <a:prstGeom prst="rect">
              <a:avLst/>
            </a:prstGeom>
            <a:solidFill>
              <a:srgbClr val="413FE0">
                <a:alpha val="1490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10" name="Google Shape;251;p28">
              <a:extLst>
                <a:ext uri="{FF2B5EF4-FFF2-40B4-BE49-F238E27FC236}">
                  <a16:creationId xmlns:a16="http://schemas.microsoft.com/office/drawing/2014/main" id="{F752B7E5-FE8C-7EFE-D24E-06514176A53F}"/>
                </a:ext>
              </a:extLst>
            </p:cNvPr>
            <p:cNvSpPr/>
            <p:nvPr/>
          </p:nvSpPr>
          <p:spPr>
            <a:xfrm>
              <a:off x="1828082" y="2978307"/>
              <a:ext cx="6175324" cy="329400"/>
            </a:xfrm>
            <a:prstGeom prst="rect">
              <a:avLst/>
            </a:prstGeom>
            <a:solidFill>
              <a:schemeClr val="bg1">
                <a:alpha val="14902"/>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grpSp>
      <p:sp>
        <p:nvSpPr>
          <p:cNvPr id="303" name="Google Shape;303;p32"/>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200">
                <a:latin typeface="Calibri" panose="020F0502020204030204" pitchFamily="34" charset="0"/>
                <a:ea typeface="Lato"/>
                <a:cs typeface="Calibri" panose="020F0502020204030204" pitchFamily="34" charset="0"/>
                <a:sym typeface="Lato"/>
              </a:rPr>
              <a:t>20</a:t>
            </a:fld>
            <a:endParaRPr sz="1200" dirty="0">
              <a:latin typeface="Calibri" panose="020F0502020204030204" pitchFamily="34" charset="0"/>
              <a:ea typeface="Lato"/>
              <a:cs typeface="Calibri" panose="020F0502020204030204" pitchFamily="34" charset="0"/>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2" name="Title 1">
            <a:extLst>
              <a:ext uri="{FF2B5EF4-FFF2-40B4-BE49-F238E27FC236}">
                <a16:creationId xmlns:a16="http://schemas.microsoft.com/office/drawing/2014/main" id="{2C95C604-6B45-FF48-8A80-AE8C0D1D5BDA}"/>
              </a:ext>
            </a:extLst>
          </p:cNvPr>
          <p:cNvSpPr>
            <a:spLocks noGrp="1"/>
          </p:cNvSpPr>
          <p:nvPr>
            <p:ph type="title"/>
          </p:nvPr>
        </p:nvSpPr>
        <p:spPr>
          <a:xfrm>
            <a:off x="226032" y="0"/>
            <a:ext cx="7170300" cy="645300"/>
          </a:xfrm>
        </p:spPr>
        <p:txBody>
          <a:bodyPr/>
          <a:lstStyle/>
          <a:p>
            <a:pPr lvl="0"/>
            <a:r>
              <a:rPr lang="en-US" sz="2400" dirty="0">
                <a:solidFill>
                  <a:schemeClr val="bg1"/>
                </a:solidFill>
                <a:ea typeface="Rubik"/>
              </a:rPr>
              <a:t>Red flag feelings  </a:t>
            </a:r>
          </a:p>
        </p:txBody>
      </p:sp>
      <p:pic>
        <p:nvPicPr>
          <p:cNvPr id="313" name="Google Shape;313;p3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30693" y="587509"/>
            <a:ext cx="692600" cy="1113275"/>
          </a:xfrm>
          <a:prstGeom prst="rect">
            <a:avLst/>
          </a:prstGeom>
          <a:noFill/>
          <a:ln>
            <a:noFill/>
          </a:ln>
        </p:spPr>
      </p:pic>
      <p:sp>
        <p:nvSpPr>
          <p:cNvPr id="3" name="Subtitle 2">
            <a:extLst>
              <a:ext uri="{FF2B5EF4-FFF2-40B4-BE49-F238E27FC236}">
                <a16:creationId xmlns:a16="http://schemas.microsoft.com/office/drawing/2014/main" id="{7DAEEC33-8419-6E48-0125-164D199EF8EA}"/>
              </a:ext>
            </a:extLst>
          </p:cNvPr>
          <p:cNvSpPr>
            <a:spLocks noGrp="1"/>
          </p:cNvSpPr>
          <p:nvPr>
            <p:ph type="subTitle" idx="1"/>
          </p:nvPr>
        </p:nvSpPr>
        <p:spPr>
          <a:xfrm>
            <a:off x="1635789" y="514649"/>
            <a:ext cx="6747924" cy="1273054"/>
          </a:xfrm>
        </p:spPr>
        <p:txBody>
          <a:bodyPr/>
          <a:lstStyle/>
          <a:p>
            <a:pPr lvl="0">
              <a:lnSpc>
                <a:spcPct val="115000"/>
              </a:lnSpc>
              <a:spcBef>
                <a:spcPts val="1200"/>
              </a:spcBef>
              <a:spcAft>
                <a:spcPts val="1200"/>
              </a:spcAft>
            </a:pPr>
            <a:r>
              <a:rPr lang="en-US" sz="1400" dirty="0">
                <a:ea typeface="Lato"/>
                <a:sym typeface="Lato"/>
              </a:rPr>
              <a:t>Ana started a photo account to share funny photos and quickly got a lot of followers. One day a follower she had been messaging with, but doesn't know in real life, sent her this message: "You are so funny! And your profile pic is so pretty! Want to meet up on video chat?" Ana is not sure what to do. </a:t>
            </a:r>
          </a:p>
        </p:txBody>
      </p:sp>
      <p:sp>
        <p:nvSpPr>
          <p:cNvPr id="4" name="Text Placeholder 3">
            <a:extLst>
              <a:ext uri="{FF2B5EF4-FFF2-40B4-BE49-F238E27FC236}">
                <a16:creationId xmlns:a16="http://schemas.microsoft.com/office/drawing/2014/main" id="{C22121D0-8B2F-C788-9368-3FCD91810F5E}"/>
              </a:ext>
            </a:extLst>
          </p:cNvPr>
          <p:cNvSpPr>
            <a:spLocks noGrp="1"/>
          </p:cNvSpPr>
          <p:nvPr>
            <p:ph type="body" idx="2"/>
          </p:nvPr>
        </p:nvSpPr>
        <p:spPr>
          <a:xfrm>
            <a:off x="698367" y="1912947"/>
            <a:ext cx="7541508" cy="2484391"/>
          </a:xfrm>
        </p:spPr>
        <p:txBody>
          <a:bodyPr/>
          <a:lstStyle/>
          <a:p>
            <a:pPr marL="0" lvl="0" indent="0">
              <a:buSzTx/>
              <a:buNone/>
            </a:pPr>
            <a:r>
              <a:rPr lang="en-US" dirty="0">
                <a:latin typeface="Arial"/>
                <a:ea typeface="Rubik"/>
                <a:cs typeface="Arial"/>
                <a:sym typeface="Arial"/>
              </a:rPr>
              <a:t>Why might she be having a red flag feeling?  </a:t>
            </a:r>
            <a:endParaRPr lang="en-US" sz="2000" dirty="0">
              <a:ea typeface="Lato"/>
            </a:endParaRPr>
          </a:p>
          <a:p>
            <a:pPr lvl="0" indent="-355600">
              <a:spcBef>
                <a:spcPts val="1000"/>
              </a:spcBef>
              <a:buSzPts val="2000"/>
              <a:buFont typeface="Arial" panose="020B0604020202020204" pitchFamily="34" charset="0"/>
              <a:buChar char="•"/>
            </a:pPr>
            <a:r>
              <a:rPr lang="en-US" sz="2000" dirty="0">
                <a:ea typeface="Lato"/>
              </a:rPr>
              <a:t>The person should already know a lot about her based on the photos she posts.</a:t>
            </a:r>
          </a:p>
          <a:p>
            <a:pPr lvl="0" indent="-355600">
              <a:buSzPts val="2000"/>
              <a:buFont typeface="Arial" panose="020B0604020202020204" pitchFamily="34" charset="0"/>
              <a:buChar char="•"/>
            </a:pPr>
            <a:r>
              <a:rPr lang="en-US" sz="2000" dirty="0">
                <a:ea typeface="Lato"/>
              </a:rPr>
              <a:t>A video chat is a personal and risky request from someone she doesn't know.</a:t>
            </a:r>
          </a:p>
          <a:p>
            <a:pPr lvl="0" indent="-355600">
              <a:buSzPts val="2000"/>
              <a:buFont typeface="Arial" panose="020B0604020202020204" pitchFamily="34" charset="0"/>
              <a:buChar char="•"/>
            </a:pPr>
            <a:r>
              <a:rPr lang="en-US" sz="2000" dirty="0">
                <a:ea typeface="Lato"/>
              </a:rPr>
              <a:t>The person does not have as many followers as she does.</a:t>
            </a:r>
          </a:p>
          <a:p>
            <a:pPr lvl="0" indent="-355600">
              <a:buSzPts val="2000"/>
              <a:buFont typeface="Arial" panose="020B0604020202020204" pitchFamily="34" charset="0"/>
              <a:buChar char="•"/>
            </a:pPr>
            <a:r>
              <a:rPr lang="en-US" sz="2000" dirty="0">
                <a:ea typeface="Lato"/>
              </a:rPr>
              <a:t>Ana has liked some of the photos the person has posted.</a:t>
            </a:r>
          </a:p>
        </p:txBody>
      </p:sp>
      <p:grpSp>
        <p:nvGrpSpPr>
          <p:cNvPr id="7" name="Group 6" descr="The highlighted text shows why she might be having a red flag feeling, which is “a video chat is a personal and risky request from someone she doesn’t know.”">
            <a:extLst>
              <a:ext uri="{FF2B5EF4-FFF2-40B4-BE49-F238E27FC236}">
                <a16:creationId xmlns:a16="http://schemas.microsoft.com/office/drawing/2014/main" id="{8B6003D0-9F54-6893-D5E5-222DC9E8D94B}"/>
              </a:ext>
            </a:extLst>
          </p:cNvPr>
          <p:cNvGrpSpPr/>
          <p:nvPr/>
        </p:nvGrpSpPr>
        <p:grpSpPr>
          <a:xfrm>
            <a:off x="1176993" y="3109372"/>
            <a:ext cx="6744078" cy="1250729"/>
            <a:chOff x="1828082" y="2056978"/>
            <a:chExt cx="6175324" cy="1250729"/>
          </a:xfrm>
        </p:grpSpPr>
        <p:sp>
          <p:nvSpPr>
            <p:cNvPr id="8" name="Google Shape;251;p28" descr="The highlighted text shows the true statement which is, “even your best friend can cause you to have a red flag feeling.”">
              <a:extLst>
                <a:ext uri="{FF2B5EF4-FFF2-40B4-BE49-F238E27FC236}">
                  <a16:creationId xmlns:a16="http://schemas.microsoft.com/office/drawing/2014/main" id="{BD6359EE-A7F8-8D5E-3F2F-85B09B5E44D3}"/>
                </a:ext>
              </a:extLst>
            </p:cNvPr>
            <p:cNvSpPr/>
            <p:nvPr/>
          </p:nvSpPr>
          <p:spPr>
            <a:xfrm>
              <a:off x="1828082" y="2056978"/>
              <a:ext cx="6175324" cy="580311"/>
            </a:xfrm>
            <a:prstGeom prst="rect">
              <a:avLst/>
            </a:prstGeom>
            <a:solidFill>
              <a:srgbClr val="413FE0">
                <a:alpha val="1490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9" name="Google Shape;251;p28">
              <a:extLst>
                <a:ext uri="{FF2B5EF4-FFF2-40B4-BE49-F238E27FC236}">
                  <a16:creationId xmlns:a16="http://schemas.microsoft.com/office/drawing/2014/main" id="{9D37335E-D3F4-B1EB-7292-422FE5F0F3AA}"/>
                </a:ext>
              </a:extLst>
            </p:cNvPr>
            <p:cNvSpPr/>
            <p:nvPr/>
          </p:nvSpPr>
          <p:spPr>
            <a:xfrm>
              <a:off x="1828082" y="2978307"/>
              <a:ext cx="6175324" cy="329400"/>
            </a:xfrm>
            <a:prstGeom prst="rect">
              <a:avLst/>
            </a:prstGeom>
            <a:solidFill>
              <a:schemeClr val="bg1">
                <a:alpha val="14902"/>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grpSp>
      <p:sp>
        <p:nvSpPr>
          <p:cNvPr id="314" name="Google Shape;314;p33"/>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200">
                <a:latin typeface="Calibri" panose="020F0502020204030204" pitchFamily="34" charset="0"/>
                <a:ea typeface="Lato"/>
                <a:cs typeface="Calibri" panose="020F0502020204030204" pitchFamily="34" charset="0"/>
                <a:sym typeface="Lato"/>
              </a:rPr>
              <a:t>21</a:t>
            </a:fld>
            <a:endParaRPr sz="1200" dirty="0">
              <a:latin typeface="Calibri" panose="020F0502020204030204" pitchFamily="34" charset="0"/>
              <a:ea typeface="Lato"/>
              <a:cs typeface="Calibri" panose="020F0502020204030204" pitchFamily="34" charset="0"/>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11" name="Google Shape;208;p25">
            <a:extLst>
              <a:ext uri="{FF2B5EF4-FFF2-40B4-BE49-F238E27FC236}">
                <a16:creationId xmlns:a16="http://schemas.microsoft.com/office/drawing/2014/main" id="{C345F39B-C9C6-4505-84EA-E24199B499D5}"/>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48088" y="294003"/>
            <a:ext cx="264750" cy="264750"/>
          </a:xfrm>
          <a:prstGeom prst="rect">
            <a:avLst/>
          </a:prstGeom>
          <a:noFill/>
          <a:ln>
            <a:noFill/>
          </a:ln>
        </p:spPr>
      </p:pic>
      <p:sp>
        <p:nvSpPr>
          <p:cNvPr id="322" name="Google Shape;322;p34"/>
          <p:cNvSpPr txBox="1">
            <a:spLocks noGrp="1"/>
          </p:cNvSpPr>
          <p:nvPr>
            <p:ph type="title"/>
          </p:nvPr>
        </p:nvSpPr>
        <p:spPr>
          <a:xfrm>
            <a:off x="585627" y="141015"/>
            <a:ext cx="2517169" cy="522600"/>
          </a:xfrm>
          <a:prstGeom prst="rect">
            <a:avLst/>
          </a:prstGeom>
        </p:spPr>
        <p:txBody>
          <a:bodyPr spcFirstLastPara="1" wrap="square" lIns="91425" tIns="91425" rIns="91425" bIns="91425" anchor="ctr" anchorCtr="0">
            <a:noAutofit/>
          </a:bodyPr>
          <a:lstStyle/>
          <a:p>
            <a:r>
              <a:rPr lang="en-US" sz="1400" dirty="0">
                <a:solidFill>
                  <a:schemeClr val="dk1"/>
                </a:solidFill>
              </a:rPr>
              <a:t>ANALYZE: DIGITAL DILEMMA</a:t>
            </a:r>
          </a:p>
        </p:txBody>
      </p:sp>
      <p:sp>
        <p:nvSpPr>
          <p:cNvPr id="319" name="Google Shape;319;p34"/>
          <p:cNvSpPr txBox="1">
            <a:spLocks noGrp="1"/>
          </p:cNvSpPr>
          <p:nvPr>
            <p:ph type="subTitle" idx="1"/>
          </p:nvPr>
        </p:nvSpPr>
        <p:spPr>
          <a:xfrm>
            <a:off x="2920057" y="648213"/>
            <a:ext cx="3639600" cy="602362"/>
          </a:xfrm>
          <a:prstGeom prst="rect">
            <a:avLst/>
          </a:prstGeom>
        </p:spPr>
        <p:txBody>
          <a:bodyPr spcFirstLastPara="1" wrap="square" lIns="91425" tIns="91425" rIns="91425" bIns="91425" anchor="t" anchorCtr="0">
            <a:noAutofit/>
          </a:bodyPr>
          <a:lstStyle/>
          <a:p>
            <a:pPr lvl="0"/>
            <a:r>
              <a:rPr lang="en" sz="3000"/>
              <a:t>Feelings &amp; Options</a:t>
            </a:r>
            <a:endParaRPr sz="3000" dirty="0"/>
          </a:p>
        </p:txBody>
      </p:sp>
      <p:sp>
        <p:nvSpPr>
          <p:cNvPr id="323" name="Google Shape;323;p34"/>
          <p:cNvSpPr txBox="1">
            <a:spLocks noGrp="1"/>
          </p:cNvSpPr>
          <p:nvPr>
            <p:ph type="body" idx="2"/>
          </p:nvPr>
        </p:nvSpPr>
        <p:spPr>
          <a:xfrm>
            <a:off x="1246250" y="1250575"/>
            <a:ext cx="7551241" cy="3331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b="1" u="sng" dirty="0">
                <a:solidFill>
                  <a:srgbClr val="413FE0"/>
                </a:solidFill>
                <a:latin typeface="Calibri" panose="020F0502020204030204" pitchFamily="34" charset="0"/>
                <a:cs typeface="Calibri" panose="020F0502020204030204" pitchFamily="34" charset="0"/>
              </a:rPr>
              <a:t>Identify</a:t>
            </a:r>
            <a:r>
              <a:rPr lang="en" sz="2000" b="1" dirty="0">
                <a:solidFill>
                  <a:srgbClr val="413FE0"/>
                </a:solidFill>
                <a:latin typeface="Calibri" panose="020F0502020204030204" pitchFamily="34" charset="0"/>
                <a:cs typeface="Calibri" panose="020F0502020204030204" pitchFamily="34" charset="0"/>
              </a:rPr>
              <a:t>.</a:t>
            </a:r>
            <a:r>
              <a:rPr lang="en" sz="2000" dirty="0">
                <a:latin typeface="Calibri" panose="020F0502020204030204" pitchFamily="34" charset="0"/>
                <a:cs typeface="Calibri" panose="020F0502020204030204" pitchFamily="34" charset="0"/>
              </a:rPr>
              <a:t> Who are the people involved in the situation? What challenge are they facing? </a:t>
            </a:r>
            <a:endParaRPr sz="2000"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None/>
            </a:pPr>
            <a:endParaRPr sz="1000" b="1" u="sng" dirty="0">
              <a:solidFill>
                <a:srgbClr val="A64D79"/>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 sz="2000" b="1" u="sng" dirty="0">
                <a:solidFill>
                  <a:srgbClr val="413FE0"/>
                </a:solidFill>
                <a:latin typeface="Calibri" panose="020F0502020204030204" pitchFamily="34" charset="0"/>
                <a:cs typeface="Calibri" panose="020F0502020204030204" pitchFamily="34" charset="0"/>
              </a:rPr>
              <a:t>Feel</a:t>
            </a:r>
            <a:r>
              <a:rPr lang="en" sz="2000" b="1" dirty="0">
                <a:solidFill>
                  <a:srgbClr val="413FE0"/>
                </a:solidFill>
                <a:latin typeface="Calibri" panose="020F0502020204030204" pitchFamily="34" charset="0"/>
                <a:cs typeface="Calibri" panose="020F0502020204030204" pitchFamily="34" charset="0"/>
              </a:rPr>
              <a:t>.</a:t>
            </a:r>
            <a:r>
              <a:rPr lang="en" sz="2000" dirty="0">
                <a:latin typeface="Calibri" panose="020F0502020204030204" pitchFamily="34" charset="0"/>
                <a:cs typeface="Calibri" panose="020F0502020204030204" pitchFamily="34" charset="0"/>
              </a:rPr>
              <a:t> </a:t>
            </a:r>
            <a:r>
              <a:rPr lang="en" sz="2000" dirty="0">
                <a:solidFill>
                  <a:schemeClr val="dk1"/>
                </a:solidFill>
                <a:latin typeface="Calibri" panose="020F0502020204030204" pitchFamily="34" charset="0"/>
                <a:cs typeface="Calibri" panose="020F0502020204030204" pitchFamily="34" charset="0"/>
              </a:rPr>
              <a:t>What is each person in the situation </a:t>
            </a:r>
            <a:r>
              <a:rPr lang="en" sz="2000" i="1" dirty="0">
                <a:solidFill>
                  <a:schemeClr val="dk1"/>
                </a:solidFill>
                <a:latin typeface="Calibri" panose="020F0502020204030204" pitchFamily="34" charset="0"/>
                <a:cs typeface="Calibri" panose="020F0502020204030204" pitchFamily="34" charset="0"/>
              </a:rPr>
              <a:t>feeling</a:t>
            </a:r>
            <a:r>
              <a:rPr lang="en" sz="2000" dirty="0">
                <a:solidFill>
                  <a:schemeClr val="dk1"/>
                </a:solidFill>
                <a:latin typeface="Calibri" panose="020F0502020204030204" pitchFamily="34" charset="0"/>
                <a:cs typeface="Calibri" panose="020F0502020204030204" pitchFamily="34" charset="0"/>
              </a:rPr>
              <a:t>? Why is the situation making them feel this way?</a:t>
            </a:r>
            <a:endParaRPr sz="2000" dirty="0">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None/>
            </a:pPr>
            <a:endParaRPr sz="1000" b="1" u="sng" dirty="0">
              <a:solidFill>
                <a:srgbClr val="A64D79"/>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 sz="2000" b="1" u="sng" dirty="0">
                <a:solidFill>
                  <a:srgbClr val="413FE0"/>
                </a:solidFill>
                <a:latin typeface="Calibri" panose="020F0502020204030204" pitchFamily="34" charset="0"/>
                <a:cs typeface="Calibri" panose="020F0502020204030204" pitchFamily="34" charset="0"/>
              </a:rPr>
              <a:t>Imagine</a:t>
            </a:r>
            <a:r>
              <a:rPr lang="en" sz="2000" b="1" dirty="0">
                <a:solidFill>
                  <a:srgbClr val="413FE0"/>
                </a:solidFill>
                <a:latin typeface="Calibri" panose="020F0502020204030204" pitchFamily="34" charset="0"/>
                <a:cs typeface="Calibri" panose="020F0502020204030204" pitchFamily="34" charset="0"/>
              </a:rPr>
              <a:t>.</a:t>
            </a:r>
            <a:r>
              <a:rPr lang="en" sz="2000" dirty="0">
                <a:solidFill>
                  <a:schemeClr val="dk1"/>
                </a:solidFill>
                <a:latin typeface="Calibri" panose="020F0502020204030204" pitchFamily="34" charset="0"/>
                <a:cs typeface="Calibri" panose="020F0502020204030204" pitchFamily="34" charset="0"/>
              </a:rPr>
              <a:t> Imagine </a:t>
            </a:r>
            <a:r>
              <a:rPr lang="en" sz="2000" i="1" dirty="0">
                <a:solidFill>
                  <a:schemeClr val="dk1"/>
                </a:solidFill>
                <a:latin typeface="Calibri" panose="020F0502020204030204" pitchFamily="34" charset="0"/>
                <a:cs typeface="Calibri" panose="020F0502020204030204" pitchFamily="34" charset="0"/>
              </a:rPr>
              <a:t>options</a:t>
            </a:r>
            <a:r>
              <a:rPr lang="en" sz="2000" dirty="0">
                <a:solidFill>
                  <a:schemeClr val="dk1"/>
                </a:solidFill>
                <a:latin typeface="Calibri" panose="020F0502020204030204" pitchFamily="34" charset="0"/>
                <a:cs typeface="Calibri" panose="020F0502020204030204" pitchFamily="34" charset="0"/>
              </a:rPr>
              <a:t> for how the situation could be handled. What could the people do?</a:t>
            </a:r>
            <a:endParaRPr sz="2000" dirty="0">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None/>
            </a:pPr>
            <a:endParaRPr sz="1000" b="1" u="sng" dirty="0">
              <a:solidFill>
                <a:srgbClr val="A64D79"/>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 sz="2000" b="1" u="sng" dirty="0">
                <a:solidFill>
                  <a:srgbClr val="413FE0"/>
                </a:solidFill>
                <a:latin typeface="Calibri" panose="020F0502020204030204" pitchFamily="34" charset="0"/>
                <a:cs typeface="Calibri" panose="020F0502020204030204" pitchFamily="34" charset="0"/>
              </a:rPr>
              <a:t>Say</a:t>
            </a:r>
            <a:r>
              <a:rPr lang="en" sz="2000" b="1" dirty="0">
                <a:solidFill>
                  <a:srgbClr val="413FE0"/>
                </a:solidFill>
                <a:latin typeface="Calibri" panose="020F0502020204030204" pitchFamily="34" charset="0"/>
                <a:cs typeface="Calibri" panose="020F0502020204030204" pitchFamily="34" charset="0"/>
              </a:rPr>
              <a:t>.</a:t>
            </a:r>
            <a:r>
              <a:rPr lang="en" sz="2000" dirty="0">
                <a:solidFill>
                  <a:schemeClr val="dk1"/>
                </a:solidFill>
                <a:latin typeface="Calibri" panose="020F0502020204030204" pitchFamily="34" charset="0"/>
                <a:cs typeface="Calibri" panose="020F0502020204030204" pitchFamily="34" charset="0"/>
              </a:rPr>
              <a:t> What could the people involved say? </a:t>
            </a:r>
            <a:endParaRPr sz="2000" b="1" u="sng" dirty="0">
              <a:solidFill>
                <a:schemeClr val="dk1"/>
              </a:solidFill>
              <a:latin typeface="Calibri" panose="020F0502020204030204" pitchFamily="34" charset="0"/>
              <a:cs typeface="Calibri" panose="020F0502020204030204" pitchFamily="34" charset="0"/>
            </a:endParaRPr>
          </a:p>
        </p:txBody>
      </p:sp>
      <p:pic>
        <p:nvPicPr>
          <p:cNvPr id="324" name="Google Shape;324;p3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61013" y="1319475"/>
            <a:ext cx="452348" cy="490963"/>
          </a:xfrm>
          <a:prstGeom prst="rect">
            <a:avLst/>
          </a:prstGeom>
          <a:noFill/>
          <a:ln>
            <a:noFill/>
          </a:ln>
        </p:spPr>
      </p:pic>
      <p:pic>
        <p:nvPicPr>
          <p:cNvPr id="325" name="Google Shape;325;p3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512850" y="2181184"/>
            <a:ext cx="548700" cy="548703"/>
          </a:xfrm>
          <a:prstGeom prst="rect">
            <a:avLst/>
          </a:prstGeom>
          <a:noFill/>
          <a:ln>
            <a:noFill/>
          </a:ln>
        </p:spPr>
      </p:pic>
      <p:pic>
        <p:nvPicPr>
          <p:cNvPr id="326" name="Google Shape;326;p34">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512838" y="3059784"/>
            <a:ext cx="548700" cy="469777"/>
          </a:xfrm>
          <a:prstGeom prst="rect">
            <a:avLst/>
          </a:prstGeom>
          <a:noFill/>
          <a:ln>
            <a:noFill/>
          </a:ln>
        </p:spPr>
      </p:pic>
      <p:pic>
        <p:nvPicPr>
          <p:cNvPr id="327" name="Google Shape;327;p34">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543762" y="3859452"/>
            <a:ext cx="486852" cy="437872"/>
          </a:xfrm>
          <a:prstGeom prst="rect">
            <a:avLst/>
          </a:prstGeom>
          <a:noFill/>
          <a:ln>
            <a:noFill/>
          </a:ln>
        </p:spPr>
      </p:pic>
      <p:sp>
        <p:nvSpPr>
          <p:cNvPr id="321" name="Google Shape;321;p34"/>
          <p:cNvSpPr txBox="1">
            <a:spLocks noGrp="1"/>
          </p:cNvSpPr>
          <p:nvPr>
            <p:ph type="sldNum" idx="12"/>
          </p:nvPr>
        </p:nvSpPr>
        <p:spPr>
          <a:xfrm>
            <a:off x="8595309" y="426642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200">
                <a:latin typeface="Calibri" panose="020F0502020204030204" pitchFamily="34" charset="0"/>
                <a:cs typeface="Calibri" panose="020F0502020204030204" pitchFamily="34" charset="0"/>
              </a:rPr>
              <a:t>22</a:t>
            </a:fld>
            <a:endParaRPr sz="1200" dirty="0">
              <a:latin typeface="Calibri" panose="020F0502020204030204" pitchFamily="34" charset="0"/>
              <a:cs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4" name="Google Shape;334;p3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71400" y="830175"/>
            <a:ext cx="786800" cy="707650"/>
          </a:xfrm>
          <a:prstGeom prst="rect">
            <a:avLst/>
          </a:prstGeom>
          <a:noFill/>
          <a:ln>
            <a:noFill/>
          </a:ln>
        </p:spPr>
      </p:pic>
      <p:sp>
        <p:nvSpPr>
          <p:cNvPr id="3" name="Title 2">
            <a:extLst>
              <a:ext uri="{FF2B5EF4-FFF2-40B4-BE49-F238E27FC236}">
                <a16:creationId xmlns:a16="http://schemas.microsoft.com/office/drawing/2014/main" id="{7098AD64-1882-939C-43DE-49CCFC3C2875}"/>
              </a:ext>
            </a:extLst>
          </p:cNvPr>
          <p:cNvSpPr>
            <a:spLocks noGrp="1"/>
          </p:cNvSpPr>
          <p:nvPr>
            <p:ph type="title"/>
          </p:nvPr>
        </p:nvSpPr>
        <p:spPr>
          <a:xfrm>
            <a:off x="0" y="779336"/>
            <a:ext cx="9144000" cy="949875"/>
          </a:xfrm>
        </p:spPr>
        <p:txBody>
          <a:bodyPr/>
          <a:lstStyle/>
          <a:p>
            <a:r>
              <a:rPr lang="en-US" sz="2400" dirty="0">
                <a:ea typeface="Rubik"/>
                <a:sym typeface="Arial"/>
              </a:rPr>
              <a:t>What should Ana say or do using the </a:t>
            </a:r>
            <a:br>
              <a:rPr lang="en-US" sz="2400" dirty="0">
                <a:ea typeface="Rubik"/>
                <a:sym typeface="Arial"/>
              </a:rPr>
            </a:br>
            <a:r>
              <a:rPr lang="en-US" sz="2400" dirty="0">
                <a:ea typeface="Rubik"/>
                <a:sym typeface="Arial"/>
              </a:rPr>
              <a:t>Feelings &amp; Options steps?</a:t>
            </a:r>
          </a:p>
        </p:txBody>
      </p:sp>
      <p:sp>
        <p:nvSpPr>
          <p:cNvPr id="4" name="Text Placeholder 3">
            <a:extLst>
              <a:ext uri="{FF2B5EF4-FFF2-40B4-BE49-F238E27FC236}">
                <a16:creationId xmlns:a16="http://schemas.microsoft.com/office/drawing/2014/main" id="{CA6065B0-DE33-9A37-52BE-2CE9F569FD86}"/>
              </a:ext>
            </a:extLst>
          </p:cNvPr>
          <p:cNvSpPr>
            <a:spLocks noGrp="1"/>
          </p:cNvSpPr>
          <p:nvPr>
            <p:ph type="body" idx="1"/>
          </p:nvPr>
        </p:nvSpPr>
        <p:spPr>
          <a:xfrm>
            <a:off x="636999" y="1972638"/>
            <a:ext cx="7643972" cy="2137025"/>
          </a:xfrm>
        </p:spPr>
        <p:txBody>
          <a:bodyPr/>
          <a:lstStyle/>
          <a:p>
            <a:pPr lvl="0" indent="-355600" algn="l">
              <a:lnSpc>
                <a:spcPct val="150000"/>
              </a:lnSpc>
              <a:spcBef>
                <a:spcPts val="1200"/>
              </a:spcBef>
              <a:buClrTx/>
              <a:buSzPts val="2000"/>
              <a:buFont typeface="Arial" panose="020B0604020202020204" pitchFamily="34" charset="0"/>
              <a:buChar char="•"/>
            </a:pPr>
            <a:r>
              <a:rPr lang="en-US" sz="2000" b="0" dirty="0">
                <a:solidFill>
                  <a:schemeClr val="tx1"/>
                </a:solidFill>
                <a:latin typeface="Calibri" panose="020F0502020204030204" pitchFamily="34" charset="0"/>
                <a:ea typeface="Lato"/>
                <a:cs typeface="Calibri" panose="020F0502020204030204" pitchFamily="34" charset="0"/>
                <a:sym typeface="Lato"/>
              </a:rPr>
              <a:t>Take a chance and video chat with her follower.</a:t>
            </a:r>
          </a:p>
          <a:p>
            <a:pPr lvl="0" indent="-355600" algn="l">
              <a:lnSpc>
                <a:spcPct val="150000"/>
              </a:lnSpc>
              <a:buClrTx/>
              <a:buSzPts val="2000"/>
              <a:buFont typeface="Arial" panose="020B0604020202020204" pitchFamily="34" charset="0"/>
              <a:buChar char="•"/>
            </a:pPr>
            <a:r>
              <a:rPr lang="en-US" sz="2000" b="0" dirty="0">
                <a:solidFill>
                  <a:schemeClr val="tx1"/>
                </a:solidFill>
                <a:latin typeface="Calibri" panose="020F0502020204030204" pitchFamily="34" charset="0"/>
                <a:ea typeface="Lato"/>
                <a:cs typeface="Calibri" panose="020F0502020204030204" pitchFamily="34" charset="0"/>
                <a:sym typeface="Lato"/>
              </a:rPr>
              <a:t>Say that she prefers to meet in person because it's less awkward.</a:t>
            </a:r>
          </a:p>
          <a:p>
            <a:pPr lvl="0" indent="-355600" algn="l">
              <a:lnSpc>
                <a:spcPct val="150000"/>
              </a:lnSpc>
              <a:buClrTx/>
              <a:buSzPts val="2000"/>
              <a:buFont typeface="Arial" panose="020B0604020202020204" pitchFamily="34" charset="0"/>
              <a:buChar char="•"/>
            </a:pPr>
            <a:r>
              <a:rPr lang="en-US" sz="2000" b="0" dirty="0">
                <a:solidFill>
                  <a:schemeClr val="tx1"/>
                </a:solidFill>
                <a:latin typeface="Calibri" panose="020F0502020204030204" pitchFamily="34" charset="0"/>
                <a:ea typeface="Lato"/>
                <a:cs typeface="Calibri" panose="020F0502020204030204" pitchFamily="34" charset="0"/>
                <a:sym typeface="Lato"/>
              </a:rPr>
              <a:t>Say: “No, thank you. I don’t video chat with people I meet online.”</a:t>
            </a:r>
          </a:p>
        </p:txBody>
      </p:sp>
      <p:grpSp>
        <p:nvGrpSpPr>
          <p:cNvPr id="2" name="Group 1" descr="The highlighted text shows what Ana should say using the Feelings &amp; Options steps. The correct answer is “Say: “No, thank you. I don’t video chat with people I meet online.” ">
            <a:extLst>
              <a:ext uri="{FF2B5EF4-FFF2-40B4-BE49-F238E27FC236}">
                <a16:creationId xmlns:a16="http://schemas.microsoft.com/office/drawing/2014/main" id="{19C23CB6-6CF3-DE3F-E3DC-79335275E3FC}"/>
              </a:ext>
            </a:extLst>
          </p:cNvPr>
          <p:cNvGrpSpPr/>
          <p:nvPr/>
        </p:nvGrpSpPr>
        <p:grpSpPr>
          <a:xfrm>
            <a:off x="1132214" y="3212498"/>
            <a:ext cx="7010796" cy="1250728"/>
            <a:chOff x="1828082" y="2056979"/>
            <a:chExt cx="6175324" cy="1250728"/>
          </a:xfrm>
        </p:grpSpPr>
        <p:sp>
          <p:nvSpPr>
            <p:cNvPr id="6" name="Google Shape;251;p28" descr="The highlighted text shows the true statement which is, “even your best friend can cause you to have a red flag feeling.”">
              <a:extLst>
                <a:ext uri="{FF2B5EF4-FFF2-40B4-BE49-F238E27FC236}">
                  <a16:creationId xmlns:a16="http://schemas.microsoft.com/office/drawing/2014/main" id="{A7A8C563-7289-3FA0-E255-6BF96F1A256C}"/>
                </a:ext>
              </a:extLst>
            </p:cNvPr>
            <p:cNvSpPr/>
            <p:nvPr/>
          </p:nvSpPr>
          <p:spPr>
            <a:xfrm>
              <a:off x="1828082" y="2056979"/>
              <a:ext cx="6175324" cy="329400"/>
            </a:xfrm>
            <a:prstGeom prst="rect">
              <a:avLst/>
            </a:prstGeom>
            <a:solidFill>
              <a:srgbClr val="413FE0">
                <a:alpha val="1490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7" name="Google Shape;251;p28">
              <a:extLst>
                <a:ext uri="{FF2B5EF4-FFF2-40B4-BE49-F238E27FC236}">
                  <a16:creationId xmlns:a16="http://schemas.microsoft.com/office/drawing/2014/main" id="{51C338D8-AA03-3C94-8A4A-CDE8AB14F85E}"/>
                </a:ext>
              </a:extLst>
            </p:cNvPr>
            <p:cNvSpPr/>
            <p:nvPr/>
          </p:nvSpPr>
          <p:spPr>
            <a:xfrm>
              <a:off x="1828082" y="2978307"/>
              <a:ext cx="6175324" cy="329400"/>
            </a:xfrm>
            <a:prstGeom prst="rect">
              <a:avLst/>
            </a:prstGeom>
            <a:solidFill>
              <a:schemeClr val="bg1">
                <a:alpha val="14902"/>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grpSp>
      <p:sp>
        <p:nvSpPr>
          <p:cNvPr id="5" name="Google Shape;321;p34">
            <a:extLst>
              <a:ext uri="{FF2B5EF4-FFF2-40B4-BE49-F238E27FC236}">
                <a16:creationId xmlns:a16="http://schemas.microsoft.com/office/drawing/2014/main" id="{1CD2828F-25EB-82CC-37DB-2816D6FFE743}"/>
              </a:ext>
            </a:extLst>
          </p:cNvPr>
          <p:cNvSpPr txBox="1">
            <a:spLocks noGrp="1"/>
          </p:cNvSpPr>
          <p:nvPr>
            <p:ph type="sldNum" idx="12"/>
          </p:nvPr>
        </p:nvSpPr>
        <p:spPr>
          <a:xfrm>
            <a:off x="8595309" y="426642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200">
                <a:solidFill>
                  <a:schemeClr val="tx1"/>
                </a:solidFill>
                <a:latin typeface="Calibri" panose="020F0502020204030204" pitchFamily="34" charset="0"/>
                <a:cs typeface="Calibri" panose="020F0502020204030204" pitchFamily="34" charset="0"/>
              </a:rPr>
              <a:t>23</a:t>
            </a:fld>
            <a:endParaRPr sz="1200" dirty="0">
              <a:solidFill>
                <a:schemeClr val="tx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2" name="Title 1">
            <a:extLst>
              <a:ext uri="{FF2B5EF4-FFF2-40B4-BE49-F238E27FC236}">
                <a16:creationId xmlns:a16="http://schemas.microsoft.com/office/drawing/2014/main" id="{14EEEB83-14CE-2E6B-F93E-940F85AA0C5A}"/>
              </a:ext>
            </a:extLst>
          </p:cNvPr>
          <p:cNvSpPr>
            <a:spLocks noGrp="1"/>
          </p:cNvSpPr>
          <p:nvPr>
            <p:ph type="title" idx="4294967295"/>
          </p:nvPr>
        </p:nvSpPr>
        <p:spPr>
          <a:xfrm>
            <a:off x="628650" y="274638"/>
            <a:ext cx="7886700" cy="993775"/>
          </a:xfrm>
          <a:prstGeom prst="rect">
            <a:avLst/>
          </a:prstGeom>
        </p:spPr>
        <p:txBody>
          <a:bodyPr/>
          <a:lstStyle/>
          <a:p>
            <a:r>
              <a:rPr lang="en-US" dirty="0">
                <a:solidFill>
                  <a:schemeClr val="bg1"/>
                </a:solidFill>
              </a:rPr>
              <a:t>We know the power of words &amp; actions.</a:t>
            </a:r>
          </a:p>
        </p:txBody>
      </p:sp>
      <p:pic>
        <p:nvPicPr>
          <p:cNvPr id="342" name="Google Shape;342;p36">
            <a:extLst>
              <a:ext uri="{C183D7F6-B498-43B3-948B-1728B52AA6E4}">
                <adec:decorative xmlns:adec="http://schemas.microsoft.com/office/drawing/2017/decorative" val="1"/>
              </a:ext>
            </a:extLst>
          </p:cNvPr>
          <p:cNvPicPr preferRelativeResize="0"/>
          <p:nvPr/>
        </p:nvPicPr>
        <p:blipFill rotWithShape="1">
          <a:blip r:embed="rId3">
            <a:alphaModFix/>
          </a:blip>
          <a:srcRect b="10"/>
          <a:stretch/>
        </p:blipFill>
        <p:spPr>
          <a:xfrm rot="-1221961">
            <a:off x="2473286" y="2266297"/>
            <a:ext cx="470221" cy="610910"/>
          </a:xfrm>
          <a:prstGeom prst="rect">
            <a:avLst/>
          </a:prstGeom>
          <a:noFill/>
          <a:ln>
            <a:noFill/>
          </a:ln>
        </p:spPr>
      </p:pic>
      <p:pic>
        <p:nvPicPr>
          <p:cNvPr id="341" name="Google Shape;341;p36" descr="&quot;We know the power of our words and actions&quot;"/>
          <p:cNvPicPr preferRelativeResize="0"/>
          <p:nvPr/>
        </p:nvPicPr>
        <p:blipFill rotWithShape="1">
          <a:blip r:embed="rId4">
            <a:alphaModFix/>
          </a:blip>
          <a:srcRect t="11579" b="11579"/>
          <a:stretch/>
        </p:blipFill>
        <p:spPr>
          <a:xfrm>
            <a:off x="2741803" y="2096225"/>
            <a:ext cx="3680072" cy="951050"/>
          </a:xfrm>
          <a:prstGeom prst="rect">
            <a:avLst/>
          </a:prstGeom>
          <a:noFill/>
          <a:ln>
            <a:noFill/>
          </a:ln>
        </p:spPr>
      </p:pic>
      <p:pic>
        <p:nvPicPr>
          <p:cNvPr id="343" name="Google Shape;343;p36">
            <a:extLst>
              <a:ext uri="{C183D7F6-B498-43B3-948B-1728B52AA6E4}">
                <adec:decorative xmlns:adec="http://schemas.microsoft.com/office/drawing/2017/decorative" val="1"/>
              </a:ext>
            </a:extLst>
          </p:cNvPr>
          <p:cNvPicPr preferRelativeResize="0"/>
          <p:nvPr/>
        </p:nvPicPr>
        <p:blipFill rotWithShape="1">
          <a:blip r:embed="rId3">
            <a:alphaModFix/>
          </a:blip>
          <a:srcRect b="10"/>
          <a:stretch/>
        </p:blipFill>
        <p:spPr>
          <a:xfrm rot="1221961" flipH="1">
            <a:off x="6296685" y="2266297"/>
            <a:ext cx="470221" cy="610910"/>
          </a:xfrm>
          <a:prstGeom prst="rect">
            <a:avLst/>
          </a:prstGeom>
          <a:noFill/>
          <a:ln>
            <a:noFill/>
          </a:ln>
        </p:spPr>
      </p:pic>
      <p:sp>
        <p:nvSpPr>
          <p:cNvPr id="344" name="Google Shape;344;p36"/>
          <p:cNvSpPr txBox="1">
            <a:spLocks noGrp="1"/>
          </p:cNvSpPr>
          <p:nvPr>
            <p:ph type="sldNum" idx="12"/>
          </p:nvPr>
        </p:nvSpPr>
        <p:spPr>
          <a:xfrm>
            <a:off x="8595309" y="42726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200">
                <a:latin typeface="Calibri" panose="020F0502020204030204" pitchFamily="34" charset="0"/>
                <a:ea typeface="Lato"/>
                <a:cs typeface="Calibri" panose="020F0502020204030204" pitchFamily="34" charset="0"/>
                <a:sym typeface="Lato"/>
              </a:rPr>
              <a:t>24</a:t>
            </a:fld>
            <a:endParaRPr sz="1200">
              <a:latin typeface="Calibri" panose="020F0502020204030204" pitchFamily="34" charset="0"/>
              <a:ea typeface="Lato"/>
              <a:cs typeface="Calibri" panose="020F0502020204030204" pitchFamily="34" charset="0"/>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2" name="Title 1">
            <a:extLst>
              <a:ext uri="{FF2B5EF4-FFF2-40B4-BE49-F238E27FC236}">
                <a16:creationId xmlns:a16="http://schemas.microsoft.com/office/drawing/2014/main" id="{EFAEEBAC-96CC-15E1-7998-C43460F6ECF4}"/>
              </a:ext>
            </a:extLst>
          </p:cNvPr>
          <p:cNvSpPr>
            <a:spLocks noGrp="1"/>
          </p:cNvSpPr>
          <p:nvPr>
            <p:ph type="title"/>
          </p:nvPr>
        </p:nvSpPr>
        <p:spPr>
          <a:xfrm>
            <a:off x="541537" y="223007"/>
            <a:ext cx="9144000" cy="621000"/>
          </a:xfrm>
        </p:spPr>
        <p:txBody>
          <a:bodyPr/>
          <a:lstStyle/>
          <a:p>
            <a:pPr lvl="0" algn="l"/>
            <a:r>
              <a:rPr lang="en-US" sz="1400" dirty="0"/>
              <a:t>PRE-TEACH</a:t>
            </a:r>
            <a:endParaRPr lang="en-US" dirty="0"/>
          </a:p>
        </p:txBody>
      </p:sp>
      <p:pic>
        <p:nvPicPr>
          <p:cNvPr id="4" name="Google Shape;95;p15">
            <a:extLst>
              <a:ext uri="{FF2B5EF4-FFF2-40B4-BE49-F238E27FC236}">
                <a16:creationId xmlns:a16="http://schemas.microsoft.com/office/drawing/2014/main" id="{1A119569-EF2D-EF14-8341-D4DA653150FE}"/>
              </a:ext>
              <a:ext uri="{C183D7F6-B498-43B3-948B-1728B52AA6E4}">
                <adec:decorative xmlns:adec="http://schemas.microsoft.com/office/drawing/2017/decorative" val="1"/>
              </a:ext>
            </a:extLst>
          </p:cNvPr>
          <p:cNvPicPr preferRelativeResize="0"/>
          <p:nvPr/>
        </p:nvPicPr>
        <p:blipFill rotWithShape="1">
          <a:blip r:embed="rId3">
            <a:alphaModFix/>
          </a:blip>
          <a:srcRect l="6307" r="1339" b="23745"/>
          <a:stretch/>
        </p:blipFill>
        <p:spPr>
          <a:xfrm>
            <a:off x="429775" y="967525"/>
            <a:ext cx="2971176" cy="3133798"/>
          </a:xfrm>
          <a:prstGeom prst="rect">
            <a:avLst/>
          </a:prstGeom>
          <a:noFill/>
          <a:ln>
            <a:noFill/>
          </a:ln>
        </p:spPr>
      </p:pic>
      <p:sp>
        <p:nvSpPr>
          <p:cNvPr id="3" name="Text Placeholder 2">
            <a:extLst>
              <a:ext uri="{FF2B5EF4-FFF2-40B4-BE49-F238E27FC236}">
                <a16:creationId xmlns:a16="http://schemas.microsoft.com/office/drawing/2014/main" id="{353FF814-0FB6-FB52-7CBB-04044021AF11}"/>
              </a:ext>
            </a:extLst>
          </p:cNvPr>
          <p:cNvSpPr>
            <a:spLocks noGrp="1"/>
          </p:cNvSpPr>
          <p:nvPr>
            <p:ph type="body" idx="1"/>
          </p:nvPr>
        </p:nvSpPr>
        <p:spPr>
          <a:xfrm>
            <a:off x="3581972" y="1573655"/>
            <a:ext cx="5479525" cy="3084000"/>
          </a:xfrm>
        </p:spPr>
        <p:txBody>
          <a:bodyPr/>
          <a:lstStyle/>
          <a:p>
            <a:pPr marL="0" lvl="0" indent="0" algn="l" rtl="0">
              <a:lnSpc>
                <a:spcPct val="115000"/>
              </a:lnSpc>
              <a:spcBef>
                <a:spcPts val="1000"/>
              </a:spcBef>
              <a:spcAft>
                <a:spcPts val="0"/>
              </a:spcAft>
              <a:buClr>
                <a:schemeClr val="dk1"/>
              </a:buClr>
              <a:buSzPts val="1100"/>
              <a:buFont typeface="Arial"/>
              <a:buNone/>
            </a:pPr>
            <a:r>
              <a:rPr lang="en-US" sz="2000" dirty="0">
                <a:solidFill>
                  <a:schemeClr val="dk1"/>
                </a:solidFill>
                <a:latin typeface="Calibri" panose="020F0502020204030204" pitchFamily="34" charset="0"/>
                <a:ea typeface="Lato" panose="020F0502020204030203" pitchFamily="34" charset="0"/>
                <a:cs typeface="Calibri" panose="020F0502020204030204" pitchFamily="34" charset="0"/>
                <a:sym typeface="Lato"/>
              </a:rPr>
              <a:t>What </a:t>
            </a:r>
            <a:r>
              <a:rPr lang="en-US" sz="2000" dirty="0">
                <a:solidFill>
                  <a:schemeClr val="dk1"/>
                </a:solidFill>
                <a:highlight>
                  <a:srgbClr val="413FE0"/>
                </a:highlight>
                <a:latin typeface="Calibri" panose="020F0502020204030204" pitchFamily="34" charset="0"/>
                <a:ea typeface="Lato" panose="020F0502020204030203" pitchFamily="34" charset="0"/>
                <a:cs typeface="Calibri" panose="020F0502020204030204" pitchFamily="34" charset="0"/>
                <a:sym typeface="Lato"/>
              </a:rPr>
              <a:t> </a:t>
            </a:r>
            <a:r>
              <a:rPr lang="en-US" sz="2000" dirty="0">
                <a:solidFill>
                  <a:srgbClr val="FFFFFF"/>
                </a:solidFill>
                <a:highlight>
                  <a:srgbClr val="413FE0"/>
                </a:highlight>
                <a:latin typeface="Calibri" panose="020F0502020204030204" pitchFamily="34" charset="0"/>
                <a:ea typeface="Lato" panose="020F0502020204030203" pitchFamily="34" charset="0"/>
                <a:cs typeface="Calibri" panose="020F0502020204030204" pitchFamily="34" charset="0"/>
                <a:sym typeface="Lato"/>
              </a:rPr>
              <a:t>risky behavior</a:t>
            </a:r>
            <a:r>
              <a:rPr lang="en-US" sz="2000" dirty="0">
                <a:solidFill>
                  <a:schemeClr val="dk1"/>
                </a:solidFill>
                <a:highlight>
                  <a:srgbClr val="413FE0"/>
                </a:highlight>
                <a:latin typeface="Calibri" panose="020F0502020204030204" pitchFamily="34" charset="0"/>
                <a:ea typeface="Lato" panose="020F0502020204030203" pitchFamily="34" charset="0"/>
                <a:cs typeface="Calibri" panose="020F0502020204030204" pitchFamily="34" charset="0"/>
                <a:sym typeface="Lato"/>
              </a:rPr>
              <a:t> </a:t>
            </a:r>
            <a:r>
              <a:rPr lang="en-US" sz="2000" dirty="0">
                <a:solidFill>
                  <a:schemeClr val="dk1"/>
                </a:solidFill>
                <a:latin typeface="Calibri" panose="020F0502020204030204" pitchFamily="34" charset="0"/>
                <a:ea typeface="Lato" panose="020F0502020204030203" pitchFamily="34" charset="0"/>
                <a:cs typeface="Calibri" panose="020F0502020204030204" pitchFamily="34" charset="0"/>
                <a:sym typeface="Lato"/>
              </a:rPr>
              <a:t> could a teen try? Why?</a:t>
            </a:r>
          </a:p>
          <a:p>
            <a:pPr marL="0" lvl="0" indent="0" algn="l" rtl="0">
              <a:lnSpc>
                <a:spcPct val="115000"/>
              </a:lnSpc>
              <a:spcBef>
                <a:spcPts val="1900"/>
              </a:spcBef>
              <a:spcAft>
                <a:spcPts val="1900"/>
              </a:spcAft>
              <a:buClr>
                <a:schemeClr val="dk1"/>
              </a:buClr>
              <a:buSzPts val="1100"/>
              <a:buFont typeface="Arial"/>
              <a:buNone/>
            </a:pPr>
            <a:r>
              <a:rPr lang="en-US" sz="2000" dirty="0">
                <a:solidFill>
                  <a:schemeClr val="dk1"/>
                </a:solidFill>
                <a:latin typeface="Calibri" panose="020F0502020204030204" pitchFamily="34" charset="0"/>
                <a:ea typeface="Lato" panose="020F0502020204030203" pitchFamily="34" charset="0"/>
                <a:cs typeface="Calibri" panose="020F0502020204030204" pitchFamily="34" charset="0"/>
                <a:sym typeface="Lato"/>
              </a:rPr>
              <a:t>Who do you know that doesn’t do </a:t>
            </a:r>
            <a:br>
              <a:rPr lang="en-US" sz="2000" dirty="0">
                <a:solidFill>
                  <a:schemeClr val="dk1"/>
                </a:solidFill>
                <a:latin typeface="Calibri" panose="020F0502020204030204" pitchFamily="34" charset="0"/>
                <a:ea typeface="Lato" panose="020F0502020204030203" pitchFamily="34" charset="0"/>
                <a:cs typeface="Calibri" panose="020F0502020204030204" pitchFamily="34" charset="0"/>
                <a:sym typeface="Lato"/>
              </a:rPr>
            </a:br>
            <a:r>
              <a:rPr lang="en-US" sz="2000" dirty="0">
                <a:solidFill>
                  <a:schemeClr val="dk1"/>
                </a:solidFill>
                <a:latin typeface="Calibri" panose="020F0502020204030204" pitchFamily="34" charset="0"/>
                <a:ea typeface="Lato" panose="020F0502020204030203" pitchFamily="34" charset="0"/>
                <a:cs typeface="Calibri" panose="020F0502020204030204" pitchFamily="34" charset="0"/>
                <a:sym typeface="Lato"/>
              </a:rPr>
              <a:t>risky things?</a:t>
            </a:r>
          </a:p>
        </p:txBody>
      </p:sp>
      <p:sp>
        <p:nvSpPr>
          <p:cNvPr id="89" name="Google Shape;89;p14"/>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200">
                <a:latin typeface="Calibri" panose="020F0502020204030204" pitchFamily="34" charset="0"/>
                <a:ea typeface="Lato" panose="020F0502020204030203" pitchFamily="34" charset="0"/>
                <a:cs typeface="Calibri" panose="020F0502020204030204" pitchFamily="34" charset="0"/>
                <a:sym typeface="Lato"/>
              </a:rPr>
              <a:t>3</a:t>
            </a:fld>
            <a:endParaRPr sz="1200" dirty="0">
              <a:latin typeface="Calibri" panose="020F0502020204030204" pitchFamily="34" charset="0"/>
              <a:ea typeface="Lato" panose="020F0502020204030203" pitchFamily="34" charset="0"/>
              <a:cs typeface="Calibri" panose="020F0502020204030204" pitchFamily="34" charset="0"/>
              <a:sym typeface="Lato"/>
            </a:endParaRPr>
          </a:p>
        </p:txBody>
      </p:sp>
    </p:spTree>
    <p:extLst>
      <p:ext uri="{BB962C8B-B14F-4D97-AF65-F5344CB8AC3E}">
        <p14:creationId xmlns:p14="http://schemas.microsoft.com/office/powerpoint/2010/main" val="2042731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16"/>
          <p:cNvSpPr txBox="1">
            <a:spLocks noGrp="1"/>
          </p:cNvSpPr>
          <p:nvPr>
            <p:ph type="title"/>
          </p:nvPr>
        </p:nvSpPr>
        <p:spPr>
          <a:xfrm>
            <a:off x="0" y="550000"/>
            <a:ext cx="9144000" cy="6210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dirty="0">
                <a:solidFill>
                  <a:schemeClr val="dk1"/>
                </a:solidFill>
                <a:latin typeface="Calibri" panose="020F0502020204030204" pitchFamily="34" charset="0"/>
                <a:cs typeface="Calibri" panose="020F0502020204030204" pitchFamily="34" charset="0"/>
              </a:rPr>
              <a:t>Learning Objectives</a:t>
            </a:r>
            <a:endParaRPr dirty="0">
              <a:latin typeface="Calibri" panose="020F0502020204030204" pitchFamily="34" charset="0"/>
              <a:cs typeface="Calibri" panose="020F0502020204030204" pitchFamily="34" charset="0"/>
            </a:endParaRPr>
          </a:p>
        </p:txBody>
      </p:sp>
      <p:pic>
        <p:nvPicPr>
          <p:cNvPr id="109" name="Google Shape;109;p1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525601" y="564287"/>
            <a:ext cx="557918" cy="592437"/>
          </a:xfrm>
          <a:prstGeom prst="rect">
            <a:avLst/>
          </a:prstGeom>
          <a:noFill/>
          <a:ln>
            <a:noFill/>
          </a:ln>
        </p:spPr>
      </p:pic>
      <p:sp>
        <p:nvSpPr>
          <p:cNvPr id="102" name="Google Shape;102;p16"/>
          <p:cNvSpPr txBox="1">
            <a:spLocks noGrp="1"/>
          </p:cNvSpPr>
          <p:nvPr>
            <p:ph type="body" idx="1"/>
          </p:nvPr>
        </p:nvSpPr>
        <p:spPr>
          <a:xfrm>
            <a:off x="1720150" y="1515000"/>
            <a:ext cx="6620084" cy="2694600"/>
          </a:xfrm>
          <a:prstGeom prst="rect">
            <a:avLst/>
          </a:prstGeom>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dirty="0">
                <a:solidFill>
                  <a:schemeClr val="dk1"/>
                </a:solidFill>
                <a:latin typeface="Calibri" panose="020F0502020204030204" pitchFamily="34" charset="0"/>
                <a:ea typeface="Lato" panose="020F0502020204030203" pitchFamily="34" charset="0"/>
                <a:cs typeface="Calibri" panose="020F0502020204030204" pitchFamily="34" charset="0"/>
              </a:rPr>
              <a:t>Learn what a red flag feeling is.</a:t>
            </a:r>
            <a:endParaRPr dirty="0">
              <a:solidFill>
                <a:schemeClr val="dk1"/>
              </a:solidFill>
              <a:latin typeface="Calibri" panose="020F0502020204030204" pitchFamily="34" charset="0"/>
              <a:ea typeface="Lato" panose="020F0502020204030203" pitchFamily="34" charset="0"/>
              <a:cs typeface="Calibri" panose="020F0502020204030204" pitchFamily="34" charset="0"/>
            </a:endParaRPr>
          </a:p>
          <a:p>
            <a:pPr marL="0" lvl="0" indent="0" algn="l" rtl="0">
              <a:lnSpc>
                <a:spcPct val="100000"/>
              </a:lnSpc>
              <a:spcBef>
                <a:spcPts val="1000"/>
              </a:spcBef>
              <a:spcAft>
                <a:spcPts val="0"/>
              </a:spcAft>
              <a:buNone/>
            </a:pPr>
            <a:endParaRPr dirty="0">
              <a:solidFill>
                <a:schemeClr val="dk1"/>
              </a:solidFill>
              <a:latin typeface="Calibri" panose="020F0502020204030204" pitchFamily="34" charset="0"/>
              <a:ea typeface="Lato" panose="020F0502020204030203" pitchFamily="34" charset="0"/>
              <a:cs typeface="Calibri" panose="020F0502020204030204" pitchFamily="34" charset="0"/>
            </a:endParaRPr>
          </a:p>
          <a:p>
            <a:pPr marL="0" lvl="0" indent="0" algn="l" rtl="0">
              <a:lnSpc>
                <a:spcPct val="100000"/>
              </a:lnSpc>
              <a:spcBef>
                <a:spcPts val="1000"/>
              </a:spcBef>
              <a:spcAft>
                <a:spcPts val="0"/>
              </a:spcAft>
              <a:buNone/>
            </a:pPr>
            <a:r>
              <a:rPr lang="en" dirty="0">
                <a:solidFill>
                  <a:schemeClr val="dk1"/>
                </a:solidFill>
                <a:latin typeface="Calibri" panose="020F0502020204030204" pitchFamily="34" charset="0"/>
                <a:ea typeface="Lato" panose="020F0502020204030203" pitchFamily="34" charset="0"/>
                <a:cs typeface="Calibri" panose="020F0502020204030204" pitchFamily="34" charset="0"/>
              </a:rPr>
              <a:t>Identify the types of messages that might cause a red flag feeling for someone.</a:t>
            </a:r>
            <a:br>
              <a:rPr lang="en" dirty="0">
                <a:solidFill>
                  <a:schemeClr val="dk1"/>
                </a:solidFill>
                <a:latin typeface="Calibri" panose="020F0502020204030204" pitchFamily="34" charset="0"/>
                <a:ea typeface="Lato" panose="020F0502020204030203" pitchFamily="34" charset="0"/>
                <a:cs typeface="Calibri" panose="020F0502020204030204" pitchFamily="34" charset="0"/>
              </a:rPr>
            </a:br>
            <a:endParaRPr dirty="0">
              <a:solidFill>
                <a:schemeClr val="dk1"/>
              </a:solidFill>
              <a:latin typeface="Calibri" panose="020F0502020204030204" pitchFamily="34" charset="0"/>
              <a:ea typeface="Lato" panose="020F0502020204030203" pitchFamily="34" charset="0"/>
              <a:cs typeface="Calibri" panose="020F0502020204030204" pitchFamily="34" charset="0"/>
            </a:endParaRPr>
          </a:p>
          <a:p>
            <a:pPr marL="0" lvl="0" indent="0" algn="l" rtl="0">
              <a:lnSpc>
                <a:spcPct val="100000"/>
              </a:lnSpc>
              <a:spcBef>
                <a:spcPts val="1000"/>
              </a:spcBef>
              <a:spcAft>
                <a:spcPts val="1000"/>
              </a:spcAft>
              <a:buNone/>
            </a:pPr>
            <a:r>
              <a:rPr lang="en" dirty="0">
                <a:solidFill>
                  <a:schemeClr val="dk1"/>
                </a:solidFill>
                <a:latin typeface="Calibri" panose="020F0502020204030204" pitchFamily="34" charset="0"/>
                <a:ea typeface="Lato" panose="020F0502020204030203" pitchFamily="34" charset="0"/>
                <a:cs typeface="Calibri" panose="020F0502020204030204" pitchFamily="34" charset="0"/>
              </a:rPr>
              <a:t>Use the Feelings &amp; Options thinking routine to analyze and respond to a situation involving a red flag feeling.</a:t>
            </a:r>
            <a:endParaRPr dirty="0">
              <a:latin typeface="Calibri" panose="020F0502020204030204" pitchFamily="34" charset="0"/>
              <a:ea typeface="Lato" panose="020F0502020204030203" pitchFamily="34" charset="0"/>
              <a:cs typeface="Calibri" panose="020F0502020204030204" pitchFamily="34" charset="0"/>
            </a:endParaRPr>
          </a:p>
        </p:txBody>
      </p:sp>
      <p:sp>
        <p:nvSpPr>
          <p:cNvPr id="105" name="Google Shape;105;p16"/>
          <p:cNvSpPr/>
          <p:nvPr/>
        </p:nvSpPr>
        <p:spPr>
          <a:xfrm>
            <a:off x="917900" y="1412750"/>
            <a:ext cx="605400" cy="621300"/>
          </a:xfrm>
          <a:prstGeom prst="ellipse">
            <a:avLst/>
          </a:prstGeom>
          <a:solidFill>
            <a:srgbClr val="413F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300"/>
              <a:buFont typeface="Lato"/>
              <a:buNone/>
            </a:pPr>
            <a:r>
              <a:rPr lang="en" sz="3000" b="1">
                <a:solidFill>
                  <a:srgbClr val="FFFFFF"/>
                </a:solidFill>
                <a:latin typeface="Indie Flower"/>
                <a:ea typeface="Indie Flower"/>
                <a:cs typeface="Indie Flower"/>
                <a:sym typeface="Indie Flower"/>
              </a:rPr>
              <a:t>l</a:t>
            </a:r>
            <a:endParaRPr sz="3000">
              <a:latin typeface="Indie Flower"/>
              <a:ea typeface="Indie Flower"/>
              <a:cs typeface="Indie Flower"/>
              <a:sym typeface="Indie Flower"/>
            </a:endParaRPr>
          </a:p>
        </p:txBody>
      </p:sp>
      <p:pic>
        <p:nvPicPr>
          <p:cNvPr id="104" name="Google Shape;104;p16">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984088" y="2008496"/>
            <a:ext cx="473007" cy="473008"/>
          </a:xfrm>
          <a:prstGeom prst="rect">
            <a:avLst/>
          </a:prstGeom>
          <a:noFill/>
          <a:ln>
            <a:noFill/>
          </a:ln>
        </p:spPr>
      </p:pic>
      <p:sp>
        <p:nvSpPr>
          <p:cNvPr id="106" name="Google Shape;106;p16"/>
          <p:cNvSpPr/>
          <p:nvPr/>
        </p:nvSpPr>
        <p:spPr>
          <a:xfrm>
            <a:off x="917900" y="2455950"/>
            <a:ext cx="605400" cy="621300"/>
          </a:xfrm>
          <a:prstGeom prst="ellipse">
            <a:avLst/>
          </a:prstGeom>
          <a:solidFill>
            <a:srgbClr val="413F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300"/>
              <a:buFont typeface="Lato"/>
              <a:buNone/>
            </a:pPr>
            <a:r>
              <a:rPr lang="en" sz="3000" b="1" i="0" u="none" strike="noStrike" cap="none">
                <a:solidFill>
                  <a:srgbClr val="FFFFFF"/>
                </a:solidFill>
                <a:latin typeface="Indie Flower"/>
                <a:ea typeface="Indie Flower"/>
                <a:cs typeface="Indie Flower"/>
                <a:sym typeface="Indie Flower"/>
              </a:rPr>
              <a:t>2</a:t>
            </a:r>
            <a:endParaRPr sz="3000">
              <a:latin typeface="Indie Flower"/>
              <a:ea typeface="Indie Flower"/>
              <a:cs typeface="Indie Flower"/>
              <a:sym typeface="Indie Flower"/>
            </a:endParaRPr>
          </a:p>
        </p:txBody>
      </p:sp>
      <p:pic>
        <p:nvPicPr>
          <p:cNvPr id="107" name="Google Shape;107;p16">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984088" y="3051696"/>
            <a:ext cx="473007" cy="473008"/>
          </a:xfrm>
          <a:prstGeom prst="rect">
            <a:avLst/>
          </a:prstGeom>
          <a:noFill/>
          <a:ln>
            <a:noFill/>
          </a:ln>
        </p:spPr>
      </p:pic>
      <p:sp>
        <p:nvSpPr>
          <p:cNvPr id="108" name="Google Shape;108;p16"/>
          <p:cNvSpPr/>
          <p:nvPr/>
        </p:nvSpPr>
        <p:spPr>
          <a:xfrm>
            <a:off x="917900" y="3499149"/>
            <a:ext cx="605400" cy="621300"/>
          </a:xfrm>
          <a:prstGeom prst="ellipse">
            <a:avLst/>
          </a:prstGeom>
          <a:solidFill>
            <a:srgbClr val="413F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300"/>
              <a:buFont typeface="Lato"/>
              <a:buNone/>
            </a:pPr>
            <a:r>
              <a:rPr lang="en" sz="3000" b="1">
                <a:solidFill>
                  <a:srgbClr val="FFFFFF"/>
                </a:solidFill>
                <a:latin typeface="Indie Flower"/>
                <a:ea typeface="Indie Flower"/>
                <a:cs typeface="Indie Flower"/>
                <a:sym typeface="Indie Flower"/>
              </a:rPr>
              <a:t>3</a:t>
            </a:r>
            <a:endParaRPr sz="3000">
              <a:latin typeface="Indie Flower"/>
              <a:ea typeface="Indie Flower"/>
              <a:cs typeface="Indie Flower"/>
              <a:sym typeface="Indie Flower"/>
            </a:endParaRPr>
          </a:p>
        </p:txBody>
      </p:sp>
      <p:sp>
        <p:nvSpPr>
          <p:cNvPr id="110" name="Google Shape;110;p16"/>
          <p:cNvSpPr txBox="1">
            <a:spLocks noGrp="1"/>
          </p:cNvSpPr>
          <p:nvPr>
            <p:ph type="sldNum" idx="12"/>
          </p:nvPr>
        </p:nvSpPr>
        <p:spPr>
          <a:xfrm>
            <a:off x="8595309" y="427267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200">
                <a:latin typeface="Calibri" panose="020F0502020204030204" pitchFamily="34" charset="0"/>
                <a:cs typeface="Calibri" panose="020F0502020204030204" pitchFamily="34" charset="0"/>
              </a:rPr>
              <a:t>4</a:t>
            </a:fld>
            <a:endParaRPr sz="1200" dirty="0">
              <a:latin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4" name="Title 3">
            <a:extLst>
              <a:ext uri="{FF2B5EF4-FFF2-40B4-BE49-F238E27FC236}">
                <a16:creationId xmlns:a16="http://schemas.microsoft.com/office/drawing/2014/main" id="{2C8AC493-B3E9-8ACE-9A2D-2FAE354FE6D5}"/>
              </a:ext>
            </a:extLst>
          </p:cNvPr>
          <p:cNvSpPr>
            <a:spLocks noGrp="1"/>
          </p:cNvSpPr>
          <p:nvPr>
            <p:ph type="title"/>
          </p:nvPr>
        </p:nvSpPr>
        <p:spPr>
          <a:xfrm>
            <a:off x="640167" y="431569"/>
            <a:ext cx="7170300" cy="645300"/>
          </a:xfrm>
        </p:spPr>
        <p:txBody>
          <a:bodyPr/>
          <a:lstStyle/>
          <a:p>
            <a:pPr lvl="0"/>
            <a:r>
              <a:rPr lang="en-US" sz="1400" dirty="0">
                <a:ea typeface="Rubik"/>
              </a:rPr>
              <a:t>WARM UP: RISKY ONLINE RELATIONSHIPS</a:t>
            </a:r>
            <a:endParaRPr lang="en-US" dirty="0"/>
          </a:p>
        </p:txBody>
      </p:sp>
      <p:sp>
        <p:nvSpPr>
          <p:cNvPr id="6" name="Text Placeholder 5">
            <a:extLst>
              <a:ext uri="{FF2B5EF4-FFF2-40B4-BE49-F238E27FC236}">
                <a16:creationId xmlns:a16="http://schemas.microsoft.com/office/drawing/2014/main" id="{32D8E9AD-56D6-EEE7-6F76-417DBFA5F22C}"/>
              </a:ext>
            </a:extLst>
          </p:cNvPr>
          <p:cNvSpPr>
            <a:spLocks noGrp="1"/>
          </p:cNvSpPr>
          <p:nvPr>
            <p:ph type="body" idx="2"/>
          </p:nvPr>
        </p:nvSpPr>
        <p:spPr>
          <a:xfrm>
            <a:off x="662756" y="1142784"/>
            <a:ext cx="7682254" cy="3207273"/>
          </a:xfrm>
        </p:spPr>
        <p:txBody>
          <a:bodyPr/>
          <a:lstStyle/>
          <a:p>
            <a:pPr marL="0" lvl="0" indent="0">
              <a:lnSpc>
                <a:spcPct val="115000"/>
              </a:lnSpc>
              <a:spcBef>
                <a:spcPts val="1000"/>
              </a:spcBef>
              <a:buSzPts val="1100"/>
              <a:buNone/>
            </a:pPr>
            <a:r>
              <a:rPr lang="en-US" sz="2000" dirty="0">
                <a:ea typeface="Lato"/>
              </a:rPr>
              <a:t>Think about what you </a:t>
            </a:r>
            <a:r>
              <a:rPr lang="en-US" sz="2000" b="1" i="1" dirty="0">
                <a:solidFill>
                  <a:srgbClr val="413FE0"/>
                </a:solidFill>
                <a:ea typeface="Lato"/>
              </a:rPr>
              <a:t>share</a:t>
            </a:r>
            <a:r>
              <a:rPr lang="en-US" sz="2000" dirty="0">
                <a:ea typeface="Lato"/>
              </a:rPr>
              <a:t> online: text messages, social media, messaging apps, etc. </a:t>
            </a:r>
          </a:p>
          <a:p>
            <a:pPr lvl="0" indent="-355600">
              <a:lnSpc>
                <a:spcPct val="115000"/>
              </a:lnSpc>
              <a:spcBef>
                <a:spcPts val="1900"/>
              </a:spcBef>
              <a:buSzPts val="2000"/>
              <a:buFont typeface="Symbol" panose="05050102010706020507" pitchFamily="18" charset="2"/>
              <a:buChar char=""/>
            </a:pPr>
            <a:r>
              <a:rPr lang="en-US" sz="2000" dirty="0">
                <a:ea typeface="Lato"/>
              </a:rPr>
              <a:t>Do you share everything about yourself online? </a:t>
            </a:r>
          </a:p>
          <a:p>
            <a:pPr lvl="0" indent="-355600">
              <a:lnSpc>
                <a:spcPct val="115000"/>
              </a:lnSpc>
              <a:buSzPts val="2000"/>
              <a:buFont typeface="Symbol" panose="05050102010706020507" pitchFamily="18" charset="2"/>
              <a:buChar char="·"/>
            </a:pPr>
            <a:r>
              <a:rPr lang="en-US" sz="2000" dirty="0">
                <a:ea typeface="Lato"/>
              </a:rPr>
              <a:t>Do you always share everything that happened to you online? </a:t>
            </a:r>
          </a:p>
          <a:p>
            <a:pPr lvl="0" indent="-355600">
              <a:lnSpc>
                <a:spcPct val="115000"/>
              </a:lnSpc>
              <a:buSzPts val="2000"/>
              <a:buFont typeface="Symbol" panose="05050102010706020507" pitchFamily="18" charset="2"/>
              <a:buChar char="·"/>
            </a:pPr>
            <a:r>
              <a:rPr lang="en-US" sz="2000" dirty="0">
                <a:ea typeface="Lato"/>
              </a:rPr>
              <a:t>Do you ever act different online than you do in school or with your friends and family?</a:t>
            </a:r>
          </a:p>
        </p:txBody>
      </p:sp>
      <p:sp>
        <p:nvSpPr>
          <p:cNvPr id="117" name="Google Shape;117;p17"/>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200">
                <a:latin typeface="Calibri" panose="020F0502020204030204" pitchFamily="34" charset="0"/>
                <a:ea typeface="Lato"/>
                <a:cs typeface="Calibri" panose="020F0502020204030204" pitchFamily="34" charset="0"/>
                <a:sym typeface="Lato"/>
              </a:rPr>
              <a:t>5</a:t>
            </a:fld>
            <a:endParaRPr sz="1200" dirty="0">
              <a:latin typeface="Calibri" panose="020F0502020204030204" pitchFamily="34" charset="0"/>
              <a:ea typeface="Lato"/>
              <a:cs typeface="Calibri" panose="020F0502020204030204" pitchFamily="34" charset="0"/>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18">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50950" y="172250"/>
            <a:ext cx="390300" cy="390300"/>
          </a:xfrm>
          <a:prstGeom prst="rect">
            <a:avLst/>
          </a:prstGeom>
          <a:noFill/>
          <a:ln>
            <a:noFill/>
          </a:ln>
        </p:spPr>
      </p:pic>
      <p:sp>
        <p:nvSpPr>
          <p:cNvPr id="3" name="Title 2">
            <a:extLst>
              <a:ext uri="{FF2B5EF4-FFF2-40B4-BE49-F238E27FC236}">
                <a16:creationId xmlns:a16="http://schemas.microsoft.com/office/drawing/2014/main" id="{C6679C65-83E5-A770-2005-077F181FE2C3}"/>
              </a:ext>
            </a:extLst>
          </p:cNvPr>
          <p:cNvSpPr>
            <a:spLocks noGrp="1"/>
          </p:cNvSpPr>
          <p:nvPr>
            <p:ph type="title"/>
          </p:nvPr>
        </p:nvSpPr>
        <p:spPr>
          <a:xfrm>
            <a:off x="554805" y="177822"/>
            <a:ext cx="6133671" cy="387256"/>
          </a:xfrm>
        </p:spPr>
        <p:txBody>
          <a:bodyPr/>
          <a:lstStyle/>
          <a:p>
            <a:pPr lvl="0" algn="l"/>
            <a:r>
              <a:rPr lang="en-US" sz="1400" dirty="0">
                <a:ea typeface="Rubik"/>
              </a:rPr>
              <a:t> WATCH + DISCUSS</a:t>
            </a:r>
            <a:endParaRPr lang="en-US" dirty="0"/>
          </a:p>
        </p:txBody>
      </p:sp>
      <p:sp>
        <p:nvSpPr>
          <p:cNvPr id="10" name="Rectangle 9" descr="This video is titled MoviStar: Love Story. It starts with two teens, a young man and young woman, texting with each other. They met online, never in person. They text pictures of themselves to each other. They are starting to like each other. Over text they decide to meet in person. They both are walking in a park and are excited, looking at their phones. When they get close to each other one of the teens ended up being an older man who was pretending to be a teen. ">
            <a:extLst>
              <a:ext uri="{FF2B5EF4-FFF2-40B4-BE49-F238E27FC236}">
                <a16:creationId xmlns:a16="http://schemas.microsoft.com/office/drawing/2014/main" id="{BEB7223B-7870-EADE-4B2E-D216DB79D6DA}"/>
              </a:ext>
              <a:ext uri="{C183D7F6-B498-43B3-948B-1728B52AA6E4}">
                <adec:decorative xmlns:adec="http://schemas.microsoft.com/office/drawing/2017/decorative" val="0"/>
              </a:ext>
            </a:extLst>
          </p:cNvPr>
          <p:cNvSpPr/>
          <p:nvPr/>
        </p:nvSpPr>
        <p:spPr>
          <a:xfrm>
            <a:off x="324657" y="885825"/>
            <a:ext cx="3803546" cy="28217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nline Media 4" title="Movistar: Love Story">
            <a:hlinkClick r:id="" action="ppaction://media"/>
            <a:extLst>
              <a:ext uri="{FF2B5EF4-FFF2-40B4-BE49-F238E27FC236}">
                <a16:creationId xmlns:a16="http://schemas.microsoft.com/office/drawing/2014/main" id="{1C3111E8-39FB-DDB1-3840-351D717D5D6E}"/>
              </a:ext>
            </a:extLst>
          </p:cNvPr>
          <p:cNvPicPr>
            <a:picLocks noRot="1" noChangeAspect="1"/>
          </p:cNvPicPr>
          <p:nvPr>
            <a:videoFile r:link="rId1"/>
          </p:nvPr>
        </p:nvPicPr>
        <p:blipFill>
          <a:blip r:embed="rId5"/>
          <a:stretch>
            <a:fillRect/>
          </a:stretch>
        </p:blipFill>
        <p:spPr>
          <a:xfrm>
            <a:off x="322494" y="1237751"/>
            <a:ext cx="3810126" cy="2152721"/>
          </a:xfrm>
          <a:prstGeom prst="rect">
            <a:avLst/>
          </a:prstGeom>
        </p:spPr>
      </p:pic>
      <p:pic>
        <p:nvPicPr>
          <p:cNvPr id="126" name="Google Shape;126;p18">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4648709" y="2150229"/>
            <a:ext cx="390300" cy="529157"/>
          </a:xfrm>
          <a:prstGeom prst="rect">
            <a:avLst/>
          </a:prstGeom>
          <a:noFill/>
          <a:ln>
            <a:noFill/>
          </a:ln>
        </p:spPr>
      </p:pic>
      <p:sp>
        <p:nvSpPr>
          <p:cNvPr id="4" name="Text Placeholder 3">
            <a:extLst>
              <a:ext uri="{FF2B5EF4-FFF2-40B4-BE49-F238E27FC236}">
                <a16:creationId xmlns:a16="http://schemas.microsoft.com/office/drawing/2014/main" id="{AD1C759C-50A9-CFD9-3AB2-4C456C961F29}"/>
              </a:ext>
            </a:extLst>
          </p:cNvPr>
          <p:cNvSpPr>
            <a:spLocks noGrp="1"/>
          </p:cNvSpPr>
          <p:nvPr>
            <p:ph type="body" idx="1"/>
          </p:nvPr>
        </p:nvSpPr>
        <p:spPr>
          <a:xfrm>
            <a:off x="4613096" y="1611550"/>
            <a:ext cx="4364369" cy="2765065"/>
          </a:xfrm>
        </p:spPr>
        <p:txBody>
          <a:bodyPr/>
          <a:lstStyle/>
          <a:p>
            <a:pPr marL="0" lvl="0" indent="0">
              <a:lnSpc>
                <a:spcPct val="115000"/>
              </a:lnSpc>
              <a:buNone/>
            </a:pPr>
            <a:r>
              <a:rPr lang="en-US" dirty="0">
                <a:ea typeface="Rubik"/>
                <a:sym typeface="Rubik"/>
              </a:rPr>
              <a:t>Discuss:</a:t>
            </a:r>
          </a:p>
          <a:p>
            <a:pPr lvl="0" indent="0">
              <a:lnSpc>
                <a:spcPct val="115000"/>
              </a:lnSpc>
              <a:spcAft>
                <a:spcPts val="1000"/>
              </a:spcAft>
              <a:buNone/>
            </a:pPr>
            <a:r>
              <a:rPr lang="en-US" dirty="0">
                <a:ea typeface="Lato" panose="020F0502020204030203" pitchFamily="34" charset="0"/>
              </a:rPr>
              <a:t>How are the texts in this video misleading?</a:t>
            </a:r>
          </a:p>
        </p:txBody>
      </p:sp>
      <p:sp>
        <p:nvSpPr>
          <p:cNvPr id="127" name="Google Shape;127;p18"/>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200">
                <a:latin typeface="Calibri" panose="020F0502020204030204" pitchFamily="34" charset="0"/>
                <a:ea typeface="Lato"/>
                <a:cs typeface="Calibri" panose="020F0502020204030204" pitchFamily="34" charset="0"/>
                <a:sym typeface="Lato"/>
              </a:rPr>
              <a:t>6</a:t>
            </a:fld>
            <a:endParaRPr sz="1200" dirty="0">
              <a:latin typeface="Calibri" panose="020F0502020204030204" pitchFamily="34" charset="0"/>
              <a:ea typeface="Lato"/>
              <a:cs typeface="Calibri" panose="020F0502020204030204" pitchFamily="34" charset="0"/>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4" name="Google Shape;134;p1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27425" y="157275"/>
            <a:ext cx="380525" cy="380525"/>
          </a:xfrm>
          <a:prstGeom prst="rect">
            <a:avLst/>
          </a:prstGeom>
          <a:noFill/>
          <a:ln>
            <a:noFill/>
          </a:ln>
        </p:spPr>
      </p:pic>
      <p:sp>
        <p:nvSpPr>
          <p:cNvPr id="2" name="Title 1">
            <a:extLst>
              <a:ext uri="{FF2B5EF4-FFF2-40B4-BE49-F238E27FC236}">
                <a16:creationId xmlns:a16="http://schemas.microsoft.com/office/drawing/2014/main" id="{77A16D5E-0BD4-15B3-7CB0-D46418082A67}"/>
              </a:ext>
            </a:extLst>
          </p:cNvPr>
          <p:cNvSpPr>
            <a:spLocks noGrp="1"/>
          </p:cNvSpPr>
          <p:nvPr>
            <p:ph type="title"/>
          </p:nvPr>
        </p:nvSpPr>
        <p:spPr>
          <a:xfrm>
            <a:off x="626723" y="167548"/>
            <a:ext cx="2969232" cy="418079"/>
          </a:xfrm>
        </p:spPr>
        <p:txBody>
          <a:bodyPr/>
          <a:lstStyle/>
          <a:p>
            <a:pPr lvl="0" algn="l"/>
            <a:r>
              <a:rPr lang="en-US" sz="1400" dirty="0">
                <a:ea typeface="Rubik"/>
              </a:rPr>
              <a:t>READ: ONLINE CHAT - Sara and </a:t>
            </a:r>
            <a:r>
              <a:rPr lang="en-US" sz="1400" dirty="0" err="1">
                <a:ea typeface="Rubik"/>
              </a:rPr>
              <a:t>Asseal</a:t>
            </a:r>
            <a:endParaRPr lang="en-US" dirty="0"/>
          </a:p>
        </p:txBody>
      </p:sp>
      <p:sp>
        <p:nvSpPr>
          <p:cNvPr id="3" name="Text Placeholder 2">
            <a:extLst>
              <a:ext uri="{FF2B5EF4-FFF2-40B4-BE49-F238E27FC236}">
                <a16:creationId xmlns:a16="http://schemas.microsoft.com/office/drawing/2014/main" id="{803753CF-38BF-34AF-8E27-4158B294CFE2}"/>
              </a:ext>
            </a:extLst>
          </p:cNvPr>
          <p:cNvSpPr>
            <a:spLocks noGrp="1"/>
          </p:cNvSpPr>
          <p:nvPr>
            <p:ph type="body" idx="1"/>
          </p:nvPr>
        </p:nvSpPr>
        <p:spPr>
          <a:xfrm>
            <a:off x="692825" y="1221133"/>
            <a:ext cx="6353100" cy="3084000"/>
          </a:xfrm>
        </p:spPr>
        <p:txBody>
          <a:bodyPr/>
          <a:lstStyle/>
          <a:p>
            <a:pPr lvl="0">
              <a:lnSpc>
                <a:spcPct val="115000"/>
              </a:lnSpc>
              <a:buFont typeface="Arial" panose="020B0604020202020204" pitchFamily="34" charset="0"/>
              <a:buChar char="•"/>
            </a:pPr>
            <a:r>
              <a:rPr lang="en-US" dirty="0" err="1">
                <a:ea typeface="Lato"/>
              </a:rPr>
              <a:t>Asseal’s</a:t>
            </a:r>
            <a:r>
              <a:rPr lang="en-US" dirty="0">
                <a:ea typeface="Lato"/>
              </a:rPr>
              <a:t> teacher connected him with Sara, </a:t>
            </a:r>
            <a:br>
              <a:rPr lang="en-US" dirty="0">
                <a:ea typeface="Lato"/>
              </a:rPr>
            </a:br>
            <a:r>
              <a:rPr lang="en-US" dirty="0">
                <a:ea typeface="Lato"/>
              </a:rPr>
              <a:t>a teen from the next town over. </a:t>
            </a:r>
          </a:p>
          <a:p>
            <a:pPr lvl="0">
              <a:lnSpc>
                <a:spcPct val="115000"/>
              </a:lnSpc>
              <a:spcBef>
                <a:spcPts val="1000"/>
              </a:spcBef>
              <a:buFont typeface="Arial" panose="020B0604020202020204" pitchFamily="34" charset="0"/>
              <a:buChar char="•"/>
            </a:pPr>
            <a:r>
              <a:rPr lang="en-US" dirty="0">
                <a:ea typeface="Lato"/>
              </a:rPr>
              <a:t>They both like playing video games.</a:t>
            </a:r>
          </a:p>
          <a:p>
            <a:pPr lvl="0">
              <a:lnSpc>
                <a:spcPct val="115000"/>
              </a:lnSpc>
              <a:spcBef>
                <a:spcPts val="1000"/>
              </a:spcBef>
              <a:buFont typeface="Arial" panose="020B0604020202020204" pitchFamily="34" charset="0"/>
              <a:buChar char="•"/>
            </a:pPr>
            <a:r>
              <a:rPr lang="en-US" dirty="0">
                <a:ea typeface="Lato"/>
              </a:rPr>
              <a:t>They have been talking off and on for about a month through a messaging app. </a:t>
            </a:r>
          </a:p>
          <a:p>
            <a:pPr lvl="0">
              <a:lnSpc>
                <a:spcPct val="115000"/>
              </a:lnSpc>
              <a:spcBef>
                <a:spcPts val="1000"/>
              </a:spcBef>
              <a:spcAft>
                <a:spcPts val="1000"/>
              </a:spcAft>
              <a:buFont typeface="Arial" panose="020B0604020202020204" pitchFamily="34" charset="0"/>
              <a:buChar char="•"/>
            </a:pPr>
            <a:r>
              <a:rPr lang="en-US" dirty="0">
                <a:ea typeface="Lato"/>
              </a:rPr>
              <a:t>They talk about gaming and problems they are having at school with friends.</a:t>
            </a:r>
          </a:p>
        </p:txBody>
      </p:sp>
      <p:pic>
        <p:nvPicPr>
          <p:cNvPr id="135" name="Google Shape;135;p19">
            <a:extLst>
              <a:ext uri="{C183D7F6-B498-43B3-948B-1728B52AA6E4}">
                <adec:decorative xmlns:adec="http://schemas.microsoft.com/office/drawing/2017/decorative" val="1"/>
              </a:ext>
            </a:extLst>
          </p:cNvPr>
          <p:cNvPicPr preferRelativeResize="0"/>
          <p:nvPr/>
        </p:nvPicPr>
        <p:blipFill rotWithShape="1">
          <a:blip r:embed="rId4">
            <a:alphaModFix/>
          </a:blip>
          <a:srcRect l="-7417" t="-9022" r="-7406" b="8103"/>
          <a:stretch/>
        </p:blipFill>
        <p:spPr>
          <a:xfrm>
            <a:off x="7022978" y="494483"/>
            <a:ext cx="1521476" cy="4168602"/>
          </a:xfrm>
          <a:prstGeom prst="rect">
            <a:avLst/>
          </a:prstGeom>
          <a:noFill/>
          <a:ln>
            <a:noFill/>
          </a:ln>
        </p:spPr>
      </p:pic>
      <p:sp>
        <p:nvSpPr>
          <p:cNvPr id="136" name="Google Shape;136;p19"/>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200">
                <a:latin typeface="Calibri" panose="020F0502020204030204" pitchFamily="34" charset="0"/>
                <a:ea typeface="Lato"/>
                <a:cs typeface="Calibri" panose="020F0502020204030204" pitchFamily="34" charset="0"/>
                <a:sym typeface="Lato"/>
              </a:rPr>
              <a:t>7</a:t>
            </a:fld>
            <a:endParaRPr sz="1200" dirty="0">
              <a:latin typeface="Calibri" panose="020F0502020204030204" pitchFamily="34" charset="0"/>
              <a:ea typeface="Lato"/>
              <a:cs typeface="Calibri" panose="020F0502020204030204" pitchFamily="34" charset="0"/>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3" name="Google Shape;143;p2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27425" y="157275"/>
            <a:ext cx="380525" cy="380525"/>
          </a:xfrm>
          <a:prstGeom prst="rect">
            <a:avLst/>
          </a:prstGeom>
          <a:noFill/>
          <a:ln>
            <a:noFill/>
          </a:ln>
        </p:spPr>
      </p:pic>
      <p:sp>
        <p:nvSpPr>
          <p:cNvPr id="5" name="Title 4">
            <a:extLst>
              <a:ext uri="{FF2B5EF4-FFF2-40B4-BE49-F238E27FC236}">
                <a16:creationId xmlns:a16="http://schemas.microsoft.com/office/drawing/2014/main" id="{479652F3-D382-899F-FF05-6C8DBF9FA732}"/>
              </a:ext>
            </a:extLst>
          </p:cNvPr>
          <p:cNvSpPr>
            <a:spLocks noGrp="1"/>
          </p:cNvSpPr>
          <p:nvPr>
            <p:ph type="title"/>
          </p:nvPr>
        </p:nvSpPr>
        <p:spPr>
          <a:xfrm>
            <a:off x="595901" y="154035"/>
            <a:ext cx="9144000" cy="621000"/>
          </a:xfrm>
        </p:spPr>
        <p:txBody>
          <a:bodyPr/>
          <a:lstStyle/>
          <a:p>
            <a:pPr lvl="0" algn="l"/>
            <a:r>
              <a:rPr lang="en-US" sz="1400" dirty="0">
                <a:ea typeface="Rubik"/>
              </a:rPr>
              <a:t>READ: ONLINE CHAT - Sara and </a:t>
            </a:r>
            <a:r>
              <a:rPr lang="en-US" sz="1400" dirty="0" err="1">
                <a:ea typeface="Rubik"/>
              </a:rPr>
              <a:t>Asseal</a:t>
            </a:r>
            <a:endParaRPr lang="en-US" dirty="0"/>
          </a:p>
        </p:txBody>
      </p:sp>
      <p:grpSp>
        <p:nvGrpSpPr>
          <p:cNvPr id="23" name="Group 22" descr="This is a texting conversation between Sara and Asseal. Sara says, “Asseal, did you see the meme’s I sent you?” and then Asseal says, “I did! They were funny, but they had a lot of swears in them.” Sara responds by saying, “Yeah, but they were funny. Make sure your parents don’t see them.”">
            <a:extLst>
              <a:ext uri="{FF2B5EF4-FFF2-40B4-BE49-F238E27FC236}">
                <a16:creationId xmlns:a16="http://schemas.microsoft.com/office/drawing/2014/main" id="{47ED6749-B948-2B10-5924-D8F9A0697A1A}"/>
              </a:ext>
            </a:extLst>
          </p:cNvPr>
          <p:cNvGrpSpPr/>
          <p:nvPr/>
        </p:nvGrpSpPr>
        <p:grpSpPr>
          <a:xfrm>
            <a:off x="895888" y="1258807"/>
            <a:ext cx="6923468" cy="2931170"/>
            <a:chOff x="895888" y="1258807"/>
            <a:chExt cx="6923468" cy="2931170"/>
          </a:xfrm>
        </p:grpSpPr>
        <p:grpSp>
          <p:nvGrpSpPr>
            <p:cNvPr id="14" name="Group 13">
              <a:extLst>
                <a:ext uri="{FF2B5EF4-FFF2-40B4-BE49-F238E27FC236}">
                  <a16:creationId xmlns:a16="http://schemas.microsoft.com/office/drawing/2014/main" id="{AF25BE0F-9DD4-1DBC-6298-10820E0A2FC1}"/>
                </a:ext>
              </a:extLst>
            </p:cNvPr>
            <p:cNvGrpSpPr/>
            <p:nvPr/>
          </p:nvGrpSpPr>
          <p:grpSpPr>
            <a:xfrm>
              <a:off x="895888" y="1272200"/>
              <a:ext cx="612000" cy="726800"/>
              <a:chOff x="895888" y="1272200"/>
              <a:chExt cx="612000" cy="726800"/>
            </a:xfrm>
          </p:grpSpPr>
          <p:pic>
            <p:nvPicPr>
              <p:cNvPr id="144" name="Google Shape;144;p20">
                <a:extLst>
                  <a:ext uri="{C183D7F6-B498-43B3-948B-1728B52AA6E4}">
                    <adec:decorative xmlns:adec="http://schemas.microsoft.com/office/drawing/2017/decorative" val="1"/>
                  </a:ext>
                </a:extLst>
              </p:cNvPr>
              <p:cNvPicPr preferRelativeResize="0"/>
              <p:nvPr/>
            </p:nvPicPr>
            <p:blipFill rotWithShape="1">
              <a:blip r:embed="rId4">
                <a:alphaModFix/>
              </a:blip>
              <a:srcRect l="16631" t="16567" r="16631" b="9767"/>
              <a:stretch/>
            </p:blipFill>
            <p:spPr>
              <a:xfrm>
                <a:off x="1042951" y="1272200"/>
                <a:ext cx="317873" cy="380525"/>
              </a:xfrm>
              <a:prstGeom prst="rect">
                <a:avLst/>
              </a:prstGeom>
              <a:noFill/>
              <a:ln>
                <a:noFill/>
              </a:ln>
            </p:spPr>
          </p:pic>
          <p:sp>
            <p:nvSpPr>
              <p:cNvPr id="145" name="Google Shape;145;p20"/>
              <p:cNvSpPr txBox="1"/>
              <p:nvPr/>
            </p:nvSpPr>
            <p:spPr>
              <a:xfrm>
                <a:off x="895888" y="1598800"/>
                <a:ext cx="612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solidFill>
                      <a:srgbClr val="413FE0"/>
                    </a:solidFill>
                    <a:latin typeface="Calibri" panose="020F0502020204030204" pitchFamily="34" charset="0"/>
                    <a:ea typeface="Lato"/>
                    <a:cs typeface="Calibri" panose="020F0502020204030204" pitchFamily="34" charset="0"/>
                    <a:sym typeface="Lato"/>
                  </a:rPr>
                  <a:t>Sara</a:t>
                </a:r>
                <a:endParaRPr b="1" dirty="0">
                  <a:solidFill>
                    <a:srgbClr val="413FE0"/>
                  </a:solidFill>
                  <a:latin typeface="Calibri" panose="020F0502020204030204" pitchFamily="34" charset="0"/>
                  <a:ea typeface="Lato"/>
                  <a:cs typeface="Calibri" panose="020F0502020204030204" pitchFamily="34" charset="0"/>
                  <a:sym typeface="Lato"/>
                </a:endParaRPr>
              </a:p>
            </p:txBody>
          </p:sp>
        </p:grpSp>
        <p:grpSp>
          <p:nvGrpSpPr>
            <p:cNvPr id="13" name="Group 12">
              <a:extLst>
                <a:ext uri="{FF2B5EF4-FFF2-40B4-BE49-F238E27FC236}">
                  <a16:creationId xmlns:a16="http://schemas.microsoft.com/office/drawing/2014/main" id="{BB5E0D24-BF49-30B8-70C7-7C8240720E40}"/>
                </a:ext>
              </a:extLst>
            </p:cNvPr>
            <p:cNvGrpSpPr/>
            <p:nvPr/>
          </p:nvGrpSpPr>
          <p:grpSpPr>
            <a:xfrm>
              <a:off x="906162" y="3449152"/>
              <a:ext cx="612000" cy="740825"/>
              <a:chOff x="906162" y="3449152"/>
              <a:chExt cx="612000" cy="740825"/>
            </a:xfrm>
          </p:grpSpPr>
          <p:pic>
            <p:nvPicPr>
              <p:cNvPr id="141" name="Google Shape;141;p20">
                <a:extLst>
                  <a:ext uri="{C183D7F6-B498-43B3-948B-1728B52AA6E4}">
                    <adec:decorative xmlns:adec="http://schemas.microsoft.com/office/drawing/2017/decorative" val="1"/>
                  </a:ext>
                </a:extLst>
              </p:cNvPr>
              <p:cNvPicPr preferRelativeResize="0"/>
              <p:nvPr/>
            </p:nvPicPr>
            <p:blipFill rotWithShape="1">
              <a:blip r:embed="rId4">
                <a:alphaModFix/>
              </a:blip>
              <a:srcRect l="16631" t="16567" r="16631" b="9767"/>
              <a:stretch/>
            </p:blipFill>
            <p:spPr>
              <a:xfrm>
                <a:off x="1053225" y="3449152"/>
                <a:ext cx="317873" cy="380525"/>
              </a:xfrm>
              <a:prstGeom prst="rect">
                <a:avLst/>
              </a:prstGeom>
              <a:noFill/>
              <a:ln>
                <a:noFill/>
              </a:ln>
            </p:spPr>
          </p:pic>
          <p:sp>
            <p:nvSpPr>
              <p:cNvPr id="148" name="Google Shape;148;p20"/>
              <p:cNvSpPr txBox="1"/>
              <p:nvPr/>
            </p:nvSpPr>
            <p:spPr>
              <a:xfrm>
                <a:off x="906162" y="3789777"/>
                <a:ext cx="612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solidFill>
                      <a:srgbClr val="413FE0"/>
                    </a:solidFill>
                    <a:latin typeface="Calibri" panose="020F0502020204030204" pitchFamily="34" charset="0"/>
                    <a:ea typeface="Lato"/>
                    <a:cs typeface="Calibri" panose="020F0502020204030204" pitchFamily="34" charset="0"/>
                    <a:sym typeface="Lato"/>
                  </a:rPr>
                  <a:t>Sara</a:t>
                </a:r>
                <a:endParaRPr b="1" dirty="0">
                  <a:solidFill>
                    <a:srgbClr val="413FE0"/>
                  </a:solidFill>
                  <a:latin typeface="Calibri" panose="020F0502020204030204" pitchFamily="34" charset="0"/>
                  <a:ea typeface="Lato"/>
                  <a:cs typeface="Calibri" panose="020F0502020204030204" pitchFamily="34" charset="0"/>
                  <a:sym typeface="Lato"/>
                </a:endParaRPr>
              </a:p>
            </p:txBody>
          </p:sp>
        </p:grpSp>
        <p:grpSp>
          <p:nvGrpSpPr>
            <p:cNvPr id="12" name="Group 11">
              <a:extLst>
                <a:ext uri="{FF2B5EF4-FFF2-40B4-BE49-F238E27FC236}">
                  <a16:creationId xmlns:a16="http://schemas.microsoft.com/office/drawing/2014/main" id="{67C14962-6CCB-486A-99C3-95AB1BDAA1EF}"/>
                </a:ext>
              </a:extLst>
            </p:cNvPr>
            <p:cNvGrpSpPr/>
            <p:nvPr/>
          </p:nvGrpSpPr>
          <p:grpSpPr>
            <a:xfrm>
              <a:off x="7034256" y="2295633"/>
              <a:ext cx="785100" cy="790125"/>
              <a:chOff x="7034256" y="2295633"/>
              <a:chExt cx="785100" cy="790125"/>
            </a:xfrm>
          </p:grpSpPr>
          <p:sp>
            <p:nvSpPr>
              <p:cNvPr id="150" name="Google Shape;150;p20"/>
              <p:cNvSpPr txBox="1"/>
              <p:nvPr/>
            </p:nvSpPr>
            <p:spPr>
              <a:xfrm>
                <a:off x="7034256" y="2685558"/>
                <a:ext cx="785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solidFill>
                      <a:schemeClr val="accent5">
                        <a:lumMod val="75000"/>
                      </a:schemeClr>
                    </a:solidFill>
                    <a:highlight>
                      <a:schemeClr val="lt1"/>
                    </a:highlight>
                    <a:latin typeface="Calibri" panose="020F0502020204030204" pitchFamily="34" charset="0"/>
                    <a:ea typeface="Lato"/>
                    <a:cs typeface="Calibri" panose="020F0502020204030204" pitchFamily="34" charset="0"/>
                    <a:sym typeface="Lato"/>
                  </a:rPr>
                  <a:t>Asseal</a:t>
                </a:r>
                <a:endParaRPr b="1" dirty="0">
                  <a:solidFill>
                    <a:schemeClr val="accent5">
                      <a:lumMod val="75000"/>
                    </a:schemeClr>
                  </a:solidFill>
                  <a:latin typeface="Calibri" panose="020F0502020204030204" pitchFamily="34" charset="0"/>
                  <a:ea typeface="Lato"/>
                  <a:cs typeface="Calibri" panose="020F0502020204030204" pitchFamily="34" charset="0"/>
                  <a:sym typeface="Lato"/>
                </a:endParaRPr>
              </a:p>
            </p:txBody>
          </p:sp>
          <p:pic>
            <p:nvPicPr>
              <p:cNvPr id="151" name="Google Shape;151;p20">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7203770" y="2295633"/>
                <a:ext cx="446072" cy="448800"/>
              </a:xfrm>
              <a:prstGeom prst="rect">
                <a:avLst/>
              </a:prstGeom>
              <a:noFill/>
              <a:ln>
                <a:noFill/>
              </a:ln>
            </p:spPr>
          </p:pic>
        </p:grpSp>
        <p:sp>
          <p:nvSpPr>
            <p:cNvPr id="16" name="TextBox 15">
              <a:extLst>
                <a:ext uri="{FF2B5EF4-FFF2-40B4-BE49-F238E27FC236}">
                  <a16:creationId xmlns:a16="http://schemas.microsoft.com/office/drawing/2014/main" id="{0ADCAC45-B587-48FD-73D4-7CA3D635C683}"/>
                </a:ext>
              </a:extLst>
            </p:cNvPr>
            <p:cNvSpPr txBox="1"/>
            <p:nvPr/>
          </p:nvSpPr>
          <p:spPr>
            <a:xfrm>
              <a:off x="1643865" y="1258807"/>
              <a:ext cx="4869950" cy="508347"/>
            </a:xfrm>
            <a:prstGeom prst="wedgeRectCallout">
              <a:avLst>
                <a:gd name="adj1" fmla="val -52900"/>
                <a:gd name="adj2" fmla="val 17731"/>
              </a:avLst>
            </a:prstGeom>
            <a:solidFill>
              <a:schemeClr val="lt1"/>
            </a:solidFill>
            <a:ln w="19050" cap="flat" cmpd="sng">
              <a:solidFill>
                <a:srgbClr val="413FE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buNone/>
                <a:defRPr sz="1800" b="1">
                  <a:solidFill>
                    <a:srgbClr val="413FE0"/>
                  </a:solidFill>
                  <a:highlight>
                    <a:schemeClr val="lt1"/>
                  </a:highlight>
                  <a:latin typeface="Calibri" panose="020F0502020204030204" pitchFamily="34" charset="0"/>
                  <a:ea typeface="Lato"/>
                  <a:cs typeface="Calibri" panose="020F0502020204030204" pitchFamily="34" charset="0"/>
                  <a:sym typeface="Rubik Medium"/>
                </a:defRPr>
              </a:lvl1pPr>
              <a:lvl2pPr>
                <a:buNone/>
              </a:lvl2pPr>
              <a:lvl3pPr>
                <a:buNone/>
              </a:lvl3pPr>
              <a:lvl4pPr>
                <a:buNone/>
              </a:lvl4pPr>
              <a:lvl5pPr>
                <a:buNone/>
              </a:lvl5pPr>
              <a:lvl6pPr>
                <a:buNone/>
              </a:lvl6pPr>
              <a:lvl7pPr>
                <a:buNone/>
              </a:lvl7pPr>
              <a:lvl8pPr>
                <a:buNone/>
              </a:lvl8pPr>
              <a:lvl9pPr>
                <a:buNone/>
              </a:lvl9pPr>
            </a:lstStyle>
            <a:p>
              <a:r>
                <a:rPr lang="en-US" dirty="0" err="1">
                  <a:sym typeface="Lato"/>
                </a:rPr>
                <a:t>Asseal</a:t>
              </a:r>
              <a:r>
                <a:rPr lang="en-US" dirty="0">
                  <a:sym typeface="Lato"/>
                </a:rPr>
                <a:t>, did you see the meme’s I sent you? </a:t>
              </a:r>
            </a:p>
          </p:txBody>
        </p:sp>
        <p:sp>
          <p:nvSpPr>
            <p:cNvPr id="18" name="TextBox 17">
              <a:extLst>
                <a:ext uri="{FF2B5EF4-FFF2-40B4-BE49-F238E27FC236}">
                  <a16:creationId xmlns:a16="http://schemas.microsoft.com/office/drawing/2014/main" id="{AF078216-5EB5-A386-D9A7-E01FFB4D0D36}"/>
                </a:ext>
              </a:extLst>
            </p:cNvPr>
            <p:cNvSpPr txBox="1"/>
            <p:nvPr/>
          </p:nvSpPr>
          <p:spPr>
            <a:xfrm>
              <a:off x="1982911" y="2198670"/>
              <a:ext cx="4869950" cy="672239"/>
            </a:xfrm>
            <a:prstGeom prst="wedgeRectCallout">
              <a:avLst>
                <a:gd name="adj1" fmla="val 53851"/>
                <a:gd name="adj2" fmla="val 19580"/>
              </a:avLst>
            </a:prstGeom>
            <a:solidFill>
              <a:schemeClr val="lt1"/>
            </a:solidFill>
            <a:ln w="19050" cap="flat" cmpd="sng">
              <a:solidFill>
                <a:srgbClr val="49992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buNone/>
                <a:defRPr sz="1800" b="1">
                  <a:solidFill>
                    <a:schemeClr val="accent5">
                      <a:lumMod val="75000"/>
                    </a:schemeClr>
                  </a:solidFill>
                  <a:latin typeface="Calibri" panose="020F0502020204030204" pitchFamily="34" charset="0"/>
                  <a:ea typeface="Lato"/>
                  <a:cs typeface="Calibri" panose="020F0502020204030204" pitchFamily="34" charset="0"/>
                  <a:sym typeface="Rubik Medium"/>
                </a:defRPr>
              </a:lvl1pPr>
              <a:lvl2pPr>
                <a:buNone/>
              </a:lvl2pPr>
              <a:lvl3pPr>
                <a:buNone/>
              </a:lvl3pPr>
              <a:lvl4pPr>
                <a:buNone/>
              </a:lvl4pPr>
              <a:lvl5pPr>
                <a:buNone/>
              </a:lvl5pPr>
              <a:lvl6pPr>
                <a:buNone/>
              </a:lvl6pPr>
              <a:lvl7pPr>
                <a:buNone/>
              </a:lvl7pPr>
              <a:lvl8pPr>
                <a:buNone/>
              </a:lvl8pPr>
              <a:lvl9pPr>
                <a:buNone/>
              </a:lvl9pPr>
            </a:lstStyle>
            <a:p>
              <a:r>
                <a:rPr lang="en-US" dirty="0">
                  <a:sym typeface="Lato"/>
                </a:rPr>
                <a:t>I did! They were funny, but they had a lot of swears in them. </a:t>
              </a:r>
              <a:endParaRPr lang="en-US" dirty="0">
                <a:sym typeface="Arial"/>
              </a:endParaRPr>
            </a:p>
          </p:txBody>
        </p:sp>
        <p:sp>
          <p:nvSpPr>
            <p:cNvPr id="21" name="TextBox 20">
              <a:extLst>
                <a:ext uri="{FF2B5EF4-FFF2-40B4-BE49-F238E27FC236}">
                  <a16:creationId xmlns:a16="http://schemas.microsoft.com/office/drawing/2014/main" id="{643072C6-8B63-2371-9429-393173F08966}"/>
                </a:ext>
              </a:extLst>
            </p:cNvPr>
            <p:cNvSpPr txBox="1"/>
            <p:nvPr/>
          </p:nvSpPr>
          <p:spPr>
            <a:xfrm>
              <a:off x="1684961" y="3329207"/>
              <a:ext cx="4869950" cy="646331"/>
            </a:xfrm>
            <a:prstGeom prst="wedgeRectCallout">
              <a:avLst>
                <a:gd name="adj1" fmla="val -53111"/>
                <a:gd name="adj2" fmla="val 14812"/>
              </a:avLst>
            </a:prstGeom>
            <a:solidFill>
              <a:schemeClr val="lt1"/>
            </a:solidFill>
            <a:ln w="19050" cap="flat" cmpd="sng">
              <a:solidFill>
                <a:srgbClr val="413FE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buNone/>
                <a:defRPr sz="1800" b="1">
                  <a:solidFill>
                    <a:srgbClr val="413FE0"/>
                  </a:solidFill>
                  <a:highlight>
                    <a:schemeClr val="lt1"/>
                  </a:highlight>
                  <a:latin typeface="Calibri" panose="020F0502020204030204" pitchFamily="34" charset="0"/>
                  <a:ea typeface="Lato"/>
                  <a:cs typeface="Calibri" panose="020F0502020204030204" pitchFamily="34" charset="0"/>
                </a:defRPr>
              </a:lvl1pPr>
              <a:lvl2pPr>
                <a:buNone/>
              </a:lvl2pPr>
              <a:lvl3pPr>
                <a:buNone/>
              </a:lvl3pPr>
              <a:lvl4pPr>
                <a:buNone/>
              </a:lvl4pPr>
              <a:lvl5pPr>
                <a:buNone/>
              </a:lvl5pPr>
              <a:lvl6pPr>
                <a:buNone/>
              </a:lvl6pPr>
              <a:lvl7pPr>
                <a:buNone/>
              </a:lvl7pPr>
              <a:lvl8pPr>
                <a:buNone/>
              </a:lvl8pPr>
              <a:lvl9pPr>
                <a:buNone/>
              </a:lvl9pPr>
            </a:lstStyle>
            <a:p>
              <a:r>
                <a:rPr lang="en-US" dirty="0">
                  <a:sym typeface="Lato"/>
                </a:rPr>
                <a:t>Yeah, but they were funny. Make sure your parents don’t see them.  </a:t>
              </a:r>
            </a:p>
          </p:txBody>
        </p:sp>
      </p:grpSp>
      <p:sp>
        <p:nvSpPr>
          <p:cNvPr id="152" name="Google Shape;152;p20"/>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200">
                <a:latin typeface="Calibri" panose="020F0502020204030204" pitchFamily="34" charset="0"/>
                <a:ea typeface="Lato"/>
                <a:cs typeface="Calibri" panose="020F0502020204030204" pitchFamily="34" charset="0"/>
                <a:sym typeface="Lato"/>
              </a:rPr>
              <a:t>8</a:t>
            </a:fld>
            <a:endParaRPr sz="1200" dirty="0">
              <a:latin typeface="Calibri" panose="020F0502020204030204" pitchFamily="34" charset="0"/>
              <a:ea typeface="Lato"/>
              <a:cs typeface="Calibri" panose="020F0502020204030204" pitchFamily="34" charset="0"/>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62" name="Google Shape;162;p2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27425" y="157275"/>
            <a:ext cx="380525" cy="380525"/>
          </a:xfrm>
          <a:prstGeom prst="rect">
            <a:avLst/>
          </a:prstGeom>
          <a:noFill/>
          <a:ln>
            <a:noFill/>
          </a:ln>
        </p:spPr>
      </p:pic>
      <p:sp>
        <p:nvSpPr>
          <p:cNvPr id="2" name="Title 1">
            <a:extLst>
              <a:ext uri="{FF2B5EF4-FFF2-40B4-BE49-F238E27FC236}">
                <a16:creationId xmlns:a16="http://schemas.microsoft.com/office/drawing/2014/main" id="{C52349C8-8433-BE4C-DF60-4FB6B2DCEEE2}"/>
              </a:ext>
            </a:extLst>
          </p:cNvPr>
          <p:cNvSpPr>
            <a:spLocks noGrp="1"/>
          </p:cNvSpPr>
          <p:nvPr>
            <p:ph type="title"/>
          </p:nvPr>
        </p:nvSpPr>
        <p:spPr>
          <a:xfrm>
            <a:off x="606175" y="177822"/>
            <a:ext cx="9144000" cy="621000"/>
          </a:xfrm>
        </p:spPr>
        <p:txBody>
          <a:bodyPr/>
          <a:lstStyle/>
          <a:p>
            <a:pPr lvl="0" algn="l"/>
            <a:r>
              <a:rPr lang="en-US" sz="1400" dirty="0">
                <a:ea typeface="Rubik"/>
              </a:rPr>
              <a:t>READ: ONLINE CHAT - Jayden and alex_13 </a:t>
            </a:r>
            <a:endParaRPr lang="en-US" dirty="0"/>
          </a:p>
        </p:txBody>
      </p:sp>
      <p:pic>
        <p:nvPicPr>
          <p:cNvPr id="160" name="Google Shape;160;p21">
            <a:extLst>
              <a:ext uri="{C183D7F6-B498-43B3-948B-1728B52AA6E4}">
                <adec:decorative xmlns:adec="http://schemas.microsoft.com/office/drawing/2017/decorative" val="1"/>
              </a:ext>
            </a:extLst>
          </p:cNvPr>
          <p:cNvPicPr preferRelativeResize="0"/>
          <p:nvPr/>
        </p:nvPicPr>
        <p:blipFill rotWithShape="1">
          <a:blip r:embed="rId4">
            <a:alphaModFix/>
          </a:blip>
          <a:srcRect l="-3580" t="-1925" r="3579" b="22704"/>
          <a:stretch/>
        </p:blipFill>
        <p:spPr>
          <a:xfrm flipH="1">
            <a:off x="331125" y="890050"/>
            <a:ext cx="2165700" cy="3769923"/>
          </a:xfrm>
          <a:prstGeom prst="rect">
            <a:avLst/>
          </a:prstGeom>
          <a:noFill/>
          <a:ln>
            <a:noFill/>
          </a:ln>
        </p:spPr>
      </p:pic>
      <p:grpSp>
        <p:nvGrpSpPr>
          <p:cNvPr id="4" name="Group 3" descr="This is a texting conversation between alex_13 and Jayden. Alex_13 says, “You are so talented! Are you a professional photographer?” and Jayden responds, “Thanks! I’m not a professional, I just like taking pictures.” Then Alex sends three texts in a row that say, “Can you post more selfies? I think u r beautiful,” “My cell is 555-687-1944 so u can send more personal pics directly to me,” and “Just don’t tell anyone I gave you this.”">
            <a:extLst>
              <a:ext uri="{FF2B5EF4-FFF2-40B4-BE49-F238E27FC236}">
                <a16:creationId xmlns:a16="http://schemas.microsoft.com/office/drawing/2014/main" id="{C0451CBD-A03B-DA83-EC84-3A239CD35077}"/>
              </a:ext>
            </a:extLst>
          </p:cNvPr>
          <p:cNvGrpSpPr/>
          <p:nvPr/>
        </p:nvGrpSpPr>
        <p:grpSpPr>
          <a:xfrm>
            <a:off x="2746662" y="701225"/>
            <a:ext cx="5746067" cy="3611922"/>
            <a:chOff x="2746662" y="701225"/>
            <a:chExt cx="5746067" cy="3611922"/>
          </a:xfrm>
        </p:grpSpPr>
        <p:pic>
          <p:nvPicPr>
            <p:cNvPr id="157" name="Google Shape;157;p21"/>
            <p:cNvPicPr preferRelativeResize="0"/>
            <p:nvPr/>
          </p:nvPicPr>
          <p:blipFill rotWithShape="1">
            <a:blip r:embed="rId5">
              <a:alphaModFix/>
            </a:blip>
            <a:srcRect l="-10" t="2857" b="2838"/>
            <a:stretch/>
          </p:blipFill>
          <p:spPr>
            <a:xfrm>
              <a:off x="2746662" y="3117073"/>
              <a:ext cx="316450" cy="319275"/>
            </a:xfrm>
            <a:prstGeom prst="rect">
              <a:avLst/>
            </a:prstGeom>
            <a:noFill/>
            <a:ln>
              <a:noFill/>
            </a:ln>
          </p:spPr>
        </p:pic>
        <p:pic>
          <p:nvPicPr>
            <p:cNvPr id="158" name="Google Shape;158;p21"/>
            <p:cNvPicPr preferRelativeResize="0"/>
            <p:nvPr/>
          </p:nvPicPr>
          <p:blipFill rotWithShape="1">
            <a:blip r:embed="rId5">
              <a:alphaModFix/>
            </a:blip>
            <a:srcRect l="-10" t="2857" b="2838"/>
            <a:stretch/>
          </p:blipFill>
          <p:spPr>
            <a:xfrm>
              <a:off x="2746662" y="3889498"/>
              <a:ext cx="316450" cy="319275"/>
            </a:xfrm>
            <a:prstGeom prst="rect">
              <a:avLst/>
            </a:prstGeom>
            <a:noFill/>
            <a:ln>
              <a:noFill/>
            </a:ln>
          </p:spPr>
        </p:pic>
        <p:pic>
          <p:nvPicPr>
            <p:cNvPr id="159" name="Google Shape;159;p21"/>
            <p:cNvPicPr preferRelativeResize="0"/>
            <p:nvPr/>
          </p:nvPicPr>
          <p:blipFill rotWithShape="1">
            <a:blip r:embed="rId5">
              <a:alphaModFix/>
            </a:blip>
            <a:srcRect l="-10" t="2857" b="2838"/>
            <a:stretch/>
          </p:blipFill>
          <p:spPr>
            <a:xfrm>
              <a:off x="2746662" y="2250848"/>
              <a:ext cx="316450" cy="319275"/>
            </a:xfrm>
            <a:prstGeom prst="rect">
              <a:avLst/>
            </a:prstGeom>
            <a:noFill/>
            <a:ln>
              <a:noFill/>
            </a:ln>
          </p:spPr>
        </p:pic>
        <p:sp>
          <p:nvSpPr>
            <p:cNvPr id="163" name="Google Shape;163;p21"/>
            <p:cNvSpPr/>
            <p:nvPr/>
          </p:nvSpPr>
          <p:spPr>
            <a:xfrm>
              <a:off x="3200825" y="701225"/>
              <a:ext cx="4834200" cy="554700"/>
            </a:xfrm>
            <a:prstGeom prst="roundRect">
              <a:avLst>
                <a:gd name="adj" fmla="val 12611"/>
              </a:avLst>
            </a:prstGeom>
            <a:solidFill>
              <a:srgbClr val="FFFFFF">
                <a:alpha val="0"/>
              </a:srgbClr>
            </a:solidFill>
            <a:ln w="19050" cap="flat" cmpd="sng">
              <a:solidFill>
                <a:srgbClr val="413F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dirty="0">
                  <a:solidFill>
                    <a:schemeClr val="dk1"/>
                  </a:solidFill>
                  <a:latin typeface="Calibri" panose="020F0502020204030204" pitchFamily="34" charset="0"/>
                  <a:ea typeface="Lato"/>
                  <a:cs typeface="Calibri" panose="020F0502020204030204" pitchFamily="34" charset="0"/>
                  <a:sym typeface="Lato"/>
                </a:rPr>
                <a:t>alex_13</a:t>
              </a:r>
              <a:endParaRPr sz="1200" b="1" dirty="0">
                <a:solidFill>
                  <a:schemeClr val="dk1"/>
                </a:solidFill>
                <a:latin typeface="Calibri" panose="020F0502020204030204" pitchFamily="34" charset="0"/>
                <a:ea typeface="Lato"/>
                <a:cs typeface="Calibri" panose="020F0502020204030204" pitchFamily="34" charset="0"/>
                <a:sym typeface="Lato"/>
              </a:endParaRPr>
            </a:p>
            <a:p>
              <a:pPr marL="0" lvl="0" indent="0" algn="l" rtl="0">
                <a:spcBef>
                  <a:spcPts val="0"/>
                </a:spcBef>
                <a:spcAft>
                  <a:spcPts val="0"/>
                </a:spcAft>
                <a:buClr>
                  <a:schemeClr val="dk1"/>
                </a:buClr>
                <a:buSzPts val="1100"/>
                <a:buFont typeface="Arial"/>
                <a:buNone/>
              </a:pPr>
              <a:r>
                <a:rPr lang="en" dirty="0">
                  <a:solidFill>
                    <a:schemeClr val="dk1"/>
                  </a:solidFill>
                  <a:latin typeface="Calibri" panose="020F0502020204030204" pitchFamily="34" charset="0"/>
                  <a:ea typeface="Lato"/>
                  <a:cs typeface="Calibri" panose="020F0502020204030204" pitchFamily="34" charset="0"/>
                  <a:sym typeface="Lato"/>
                </a:rPr>
                <a:t>You are so talented! Are you a professional photographer?</a:t>
              </a:r>
              <a:endParaRPr dirty="0">
                <a:solidFill>
                  <a:schemeClr val="dk1"/>
                </a:solidFill>
                <a:latin typeface="Calibri" panose="020F0502020204030204" pitchFamily="34" charset="0"/>
                <a:ea typeface="Lato"/>
                <a:cs typeface="Calibri" panose="020F0502020204030204" pitchFamily="34" charset="0"/>
                <a:sym typeface="Lato"/>
              </a:endParaRPr>
            </a:p>
          </p:txBody>
        </p:sp>
        <p:pic>
          <p:nvPicPr>
            <p:cNvPr id="164" name="Google Shape;164;p21"/>
            <p:cNvPicPr preferRelativeResize="0"/>
            <p:nvPr/>
          </p:nvPicPr>
          <p:blipFill rotWithShape="1">
            <a:blip r:embed="rId5">
              <a:alphaModFix/>
            </a:blip>
            <a:srcRect l="-10" t="2857" b="2838"/>
            <a:stretch/>
          </p:blipFill>
          <p:spPr>
            <a:xfrm>
              <a:off x="2746662" y="818923"/>
              <a:ext cx="316450" cy="319275"/>
            </a:xfrm>
            <a:prstGeom prst="rect">
              <a:avLst/>
            </a:prstGeom>
            <a:noFill/>
            <a:ln>
              <a:noFill/>
            </a:ln>
          </p:spPr>
        </p:pic>
        <p:sp>
          <p:nvSpPr>
            <p:cNvPr id="165" name="Google Shape;165;p21"/>
            <p:cNvSpPr/>
            <p:nvPr/>
          </p:nvSpPr>
          <p:spPr>
            <a:xfrm>
              <a:off x="3550763" y="1444681"/>
              <a:ext cx="4499700" cy="528000"/>
            </a:xfrm>
            <a:prstGeom prst="roundRect">
              <a:avLst>
                <a:gd name="adj" fmla="val 12611"/>
              </a:avLst>
            </a:prstGeom>
            <a:solidFill>
              <a:srgbClr val="FFFFFF">
                <a:alpha val="0"/>
              </a:srgbClr>
            </a:solidFill>
            <a:ln w="19050" cap="flat" cmpd="sng">
              <a:solidFill>
                <a:srgbClr val="499926"/>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 sz="1200" b="1" dirty="0">
                  <a:solidFill>
                    <a:schemeClr val="dk1"/>
                  </a:solidFill>
                  <a:latin typeface="Calibri" panose="020F0502020204030204" pitchFamily="34" charset="0"/>
                  <a:ea typeface="Lato"/>
                  <a:cs typeface="Calibri" panose="020F0502020204030204" pitchFamily="34" charset="0"/>
                  <a:sym typeface="Lato"/>
                </a:rPr>
                <a:t>Jayden</a:t>
              </a:r>
              <a:endParaRPr sz="1200" dirty="0">
                <a:solidFill>
                  <a:schemeClr val="dk1"/>
                </a:solidFill>
                <a:latin typeface="Calibri" panose="020F0502020204030204" pitchFamily="34" charset="0"/>
                <a:ea typeface="Lato"/>
                <a:cs typeface="Calibri" panose="020F0502020204030204" pitchFamily="34" charset="0"/>
                <a:sym typeface="Lato"/>
              </a:endParaRPr>
            </a:p>
            <a:p>
              <a:pPr marL="0" lvl="0" indent="0" algn="r" rtl="0">
                <a:spcBef>
                  <a:spcPts val="0"/>
                </a:spcBef>
                <a:spcAft>
                  <a:spcPts val="0"/>
                </a:spcAft>
                <a:buNone/>
              </a:pPr>
              <a:r>
                <a:rPr lang="en" dirty="0">
                  <a:solidFill>
                    <a:schemeClr val="dk1"/>
                  </a:solidFill>
                  <a:latin typeface="Calibri" panose="020F0502020204030204" pitchFamily="34" charset="0"/>
                  <a:ea typeface="Lato"/>
                  <a:cs typeface="Calibri" panose="020F0502020204030204" pitchFamily="34" charset="0"/>
                  <a:sym typeface="Lato"/>
                </a:rPr>
                <a:t>Thanks! I’m not professional, I just like taking pictures.</a:t>
              </a:r>
              <a:endParaRPr dirty="0">
                <a:solidFill>
                  <a:schemeClr val="dk1"/>
                </a:solidFill>
                <a:latin typeface="Calibri" panose="020F0502020204030204" pitchFamily="34" charset="0"/>
                <a:ea typeface="Lato"/>
                <a:cs typeface="Calibri" panose="020F0502020204030204" pitchFamily="34" charset="0"/>
                <a:sym typeface="Lato"/>
              </a:endParaRPr>
            </a:p>
          </p:txBody>
        </p:sp>
        <p:pic>
          <p:nvPicPr>
            <p:cNvPr id="166" name="Google Shape;166;p21"/>
            <p:cNvPicPr preferRelativeResize="0"/>
            <p:nvPr/>
          </p:nvPicPr>
          <p:blipFill>
            <a:blip r:embed="rId6">
              <a:alphaModFix/>
            </a:blip>
            <a:stretch>
              <a:fillRect/>
            </a:stretch>
          </p:blipFill>
          <p:spPr>
            <a:xfrm>
              <a:off x="8176254" y="1534916"/>
              <a:ext cx="316475" cy="319278"/>
            </a:xfrm>
            <a:prstGeom prst="rect">
              <a:avLst/>
            </a:prstGeom>
            <a:noFill/>
            <a:ln>
              <a:noFill/>
            </a:ln>
          </p:spPr>
        </p:pic>
        <p:sp>
          <p:nvSpPr>
            <p:cNvPr id="167" name="Google Shape;167;p21"/>
            <p:cNvSpPr/>
            <p:nvPr/>
          </p:nvSpPr>
          <p:spPr>
            <a:xfrm>
              <a:off x="3200825" y="2161436"/>
              <a:ext cx="4162800" cy="554700"/>
            </a:xfrm>
            <a:prstGeom prst="roundRect">
              <a:avLst>
                <a:gd name="adj" fmla="val 12611"/>
              </a:avLst>
            </a:prstGeom>
            <a:solidFill>
              <a:srgbClr val="FFFFFF">
                <a:alpha val="0"/>
              </a:srgbClr>
            </a:solidFill>
            <a:ln w="19050" cap="flat" cmpd="sng">
              <a:solidFill>
                <a:srgbClr val="413F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dirty="0">
                  <a:solidFill>
                    <a:schemeClr val="dk1"/>
                  </a:solidFill>
                  <a:latin typeface="Calibri" panose="020F0502020204030204" pitchFamily="34" charset="0"/>
                  <a:ea typeface="Lato"/>
                  <a:cs typeface="Calibri" panose="020F0502020204030204" pitchFamily="34" charset="0"/>
                  <a:sym typeface="Lato"/>
                </a:rPr>
                <a:t>alex_13</a:t>
              </a:r>
              <a:endParaRPr sz="1200" b="1" dirty="0">
                <a:solidFill>
                  <a:schemeClr val="dk1"/>
                </a:solidFill>
                <a:latin typeface="Calibri" panose="020F0502020204030204" pitchFamily="34" charset="0"/>
                <a:ea typeface="Lato"/>
                <a:cs typeface="Calibri" panose="020F0502020204030204" pitchFamily="34" charset="0"/>
                <a:sym typeface="Lato"/>
              </a:endParaRPr>
            </a:p>
            <a:p>
              <a:pPr marL="0" lvl="0" indent="0" algn="l" rtl="0">
                <a:spcBef>
                  <a:spcPts val="0"/>
                </a:spcBef>
                <a:spcAft>
                  <a:spcPts val="0"/>
                </a:spcAft>
                <a:buNone/>
              </a:pPr>
              <a:r>
                <a:rPr lang="en" dirty="0">
                  <a:solidFill>
                    <a:schemeClr val="dk1"/>
                  </a:solidFill>
                  <a:latin typeface="Calibri" panose="020F0502020204030204" pitchFamily="34" charset="0"/>
                  <a:ea typeface="Lato"/>
                  <a:cs typeface="Calibri" panose="020F0502020204030204" pitchFamily="34" charset="0"/>
                  <a:sym typeface="Lato"/>
                </a:rPr>
                <a:t>Can you post more selfies? I think u r beautiful. </a:t>
              </a:r>
              <a:endParaRPr dirty="0">
                <a:solidFill>
                  <a:schemeClr val="dk1"/>
                </a:solidFill>
                <a:latin typeface="Calibri" panose="020F0502020204030204" pitchFamily="34" charset="0"/>
                <a:ea typeface="Lato"/>
                <a:cs typeface="Calibri" panose="020F0502020204030204" pitchFamily="34" charset="0"/>
                <a:sym typeface="Lato"/>
              </a:endParaRPr>
            </a:p>
          </p:txBody>
        </p:sp>
        <p:sp>
          <p:nvSpPr>
            <p:cNvPr id="168" name="Google Shape;168;p21"/>
            <p:cNvSpPr/>
            <p:nvPr/>
          </p:nvSpPr>
          <p:spPr>
            <a:xfrm>
              <a:off x="3200825" y="2904891"/>
              <a:ext cx="4162800" cy="691500"/>
            </a:xfrm>
            <a:prstGeom prst="roundRect">
              <a:avLst>
                <a:gd name="adj" fmla="val 12611"/>
              </a:avLst>
            </a:prstGeom>
            <a:solidFill>
              <a:srgbClr val="FFFFFF">
                <a:alpha val="0"/>
              </a:srgbClr>
            </a:solidFill>
            <a:ln w="19050" cap="flat" cmpd="sng">
              <a:solidFill>
                <a:srgbClr val="413F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dirty="0">
                  <a:solidFill>
                    <a:schemeClr val="dk1"/>
                  </a:solidFill>
                  <a:latin typeface="Calibri" panose="020F0502020204030204" pitchFamily="34" charset="0"/>
                  <a:ea typeface="Lato"/>
                  <a:cs typeface="Calibri" panose="020F0502020204030204" pitchFamily="34" charset="0"/>
                  <a:sym typeface="Lato"/>
                </a:rPr>
                <a:t>alex_13</a:t>
              </a:r>
              <a:endParaRPr sz="1200" b="1" dirty="0">
                <a:solidFill>
                  <a:schemeClr val="dk1"/>
                </a:solidFill>
                <a:latin typeface="Calibri" panose="020F0502020204030204" pitchFamily="34" charset="0"/>
                <a:ea typeface="Lato"/>
                <a:cs typeface="Calibri" panose="020F0502020204030204" pitchFamily="34" charset="0"/>
                <a:sym typeface="Lato"/>
              </a:endParaRPr>
            </a:p>
            <a:p>
              <a:pPr marL="0" lvl="0" indent="0" algn="l" rtl="0">
                <a:spcBef>
                  <a:spcPts val="0"/>
                </a:spcBef>
                <a:spcAft>
                  <a:spcPts val="0"/>
                </a:spcAft>
                <a:buNone/>
              </a:pPr>
              <a:r>
                <a:rPr lang="en" dirty="0">
                  <a:solidFill>
                    <a:schemeClr val="dk1"/>
                  </a:solidFill>
                  <a:latin typeface="Calibri" panose="020F0502020204030204" pitchFamily="34" charset="0"/>
                  <a:ea typeface="Lato"/>
                  <a:cs typeface="Calibri" panose="020F0502020204030204" pitchFamily="34" charset="0"/>
                  <a:sym typeface="Lato"/>
                </a:rPr>
                <a:t>My cell is 555-687-1944 so u can send more personal pics directly to me. </a:t>
              </a:r>
              <a:endParaRPr dirty="0">
                <a:solidFill>
                  <a:schemeClr val="dk1"/>
                </a:solidFill>
                <a:latin typeface="Calibri" panose="020F0502020204030204" pitchFamily="34" charset="0"/>
                <a:ea typeface="Lato"/>
                <a:cs typeface="Calibri" panose="020F0502020204030204" pitchFamily="34" charset="0"/>
                <a:sym typeface="Lato"/>
              </a:endParaRPr>
            </a:p>
          </p:txBody>
        </p:sp>
        <p:sp>
          <p:nvSpPr>
            <p:cNvPr id="169" name="Google Shape;169;p21"/>
            <p:cNvSpPr/>
            <p:nvPr/>
          </p:nvSpPr>
          <p:spPr>
            <a:xfrm>
              <a:off x="3200825" y="3785147"/>
              <a:ext cx="4162800" cy="528000"/>
            </a:xfrm>
            <a:prstGeom prst="roundRect">
              <a:avLst>
                <a:gd name="adj" fmla="val 12611"/>
              </a:avLst>
            </a:prstGeom>
            <a:solidFill>
              <a:srgbClr val="FFFFFF">
                <a:alpha val="0"/>
              </a:srgbClr>
            </a:solidFill>
            <a:ln w="19050" cap="flat" cmpd="sng">
              <a:solidFill>
                <a:srgbClr val="413F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dirty="0">
                  <a:solidFill>
                    <a:schemeClr val="dk1"/>
                  </a:solidFill>
                  <a:latin typeface="Calibri" panose="020F0502020204030204" pitchFamily="34" charset="0"/>
                  <a:ea typeface="Lato"/>
                  <a:cs typeface="Calibri" panose="020F0502020204030204" pitchFamily="34" charset="0"/>
                  <a:sym typeface="Lato"/>
                </a:rPr>
                <a:t>alex_13</a:t>
              </a:r>
              <a:endParaRPr sz="1200" b="1" dirty="0">
                <a:solidFill>
                  <a:schemeClr val="dk1"/>
                </a:solidFill>
                <a:latin typeface="Calibri" panose="020F0502020204030204" pitchFamily="34" charset="0"/>
                <a:ea typeface="Lato"/>
                <a:cs typeface="Calibri" panose="020F0502020204030204" pitchFamily="34" charset="0"/>
                <a:sym typeface="Lato"/>
              </a:endParaRPr>
            </a:p>
            <a:p>
              <a:pPr marL="0" lvl="0" indent="0" algn="l" rtl="0">
                <a:spcBef>
                  <a:spcPts val="0"/>
                </a:spcBef>
                <a:spcAft>
                  <a:spcPts val="0"/>
                </a:spcAft>
                <a:buNone/>
              </a:pPr>
              <a:r>
                <a:rPr lang="en" dirty="0">
                  <a:solidFill>
                    <a:schemeClr val="dk1"/>
                  </a:solidFill>
                  <a:latin typeface="Calibri" panose="020F0502020204030204" pitchFamily="34" charset="0"/>
                  <a:ea typeface="Lato"/>
                  <a:cs typeface="Calibri" panose="020F0502020204030204" pitchFamily="34" charset="0"/>
                  <a:sym typeface="Lato"/>
                </a:rPr>
                <a:t>Just don’t tell anyone I gave u this. </a:t>
              </a:r>
              <a:endParaRPr dirty="0">
                <a:solidFill>
                  <a:schemeClr val="dk1"/>
                </a:solidFill>
                <a:latin typeface="Calibri" panose="020F0502020204030204" pitchFamily="34" charset="0"/>
                <a:ea typeface="Lato"/>
                <a:cs typeface="Calibri" panose="020F0502020204030204" pitchFamily="34" charset="0"/>
                <a:sym typeface="Lato"/>
              </a:endParaRPr>
            </a:p>
          </p:txBody>
        </p:sp>
      </p:grpSp>
      <p:sp>
        <p:nvSpPr>
          <p:cNvPr id="170" name="Google Shape;170;p21"/>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200">
                <a:latin typeface="Calibri" panose="020F0502020204030204" pitchFamily="34" charset="0"/>
                <a:ea typeface="Lato"/>
                <a:cs typeface="Calibri" panose="020F0502020204030204" pitchFamily="34" charset="0"/>
                <a:sym typeface="Lato"/>
              </a:rPr>
              <a:t>9</a:t>
            </a:fld>
            <a:endParaRPr sz="1200" dirty="0">
              <a:latin typeface="Calibri" panose="020F0502020204030204" pitchFamily="34" charset="0"/>
              <a:ea typeface="Lato"/>
              <a:cs typeface="Calibri" panose="020F0502020204030204" pitchFamily="34" charset="0"/>
              <a:sym typeface="Lato"/>
            </a:endParaRPr>
          </a:p>
        </p:txBody>
      </p:sp>
    </p:spTree>
  </p:cSld>
  <p:clrMapOvr>
    <a:masterClrMapping/>
  </p:clrMapOvr>
</p:sld>
</file>

<file path=ppt/theme/theme1.xml><?xml version="1.0" encoding="utf-8"?>
<a:theme xmlns:a="http://schemas.openxmlformats.org/drawingml/2006/main" name="DigCit 2.0">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Custom 1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933</TotalTime>
  <Words>1336</Words>
  <Application>Microsoft Office PowerPoint</Application>
  <PresentationFormat>On-screen Show (16:9)</PresentationFormat>
  <Paragraphs>160</Paragraphs>
  <Slides>24</Slides>
  <Notes>24</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Rubik</vt:lpstr>
      <vt:lpstr>Indie Flower</vt:lpstr>
      <vt:lpstr>Arial</vt:lpstr>
      <vt:lpstr>Rubik Medium</vt:lpstr>
      <vt:lpstr>Calibri</vt:lpstr>
      <vt:lpstr>Symbol</vt:lpstr>
      <vt:lpstr>Lato</vt:lpstr>
      <vt:lpstr>DigCit 2.0</vt:lpstr>
      <vt:lpstr>Chatting and Red Flags </vt:lpstr>
      <vt:lpstr>PRE-TEACH</vt:lpstr>
      <vt:lpstr>PRE-TEACH</vt:lpstr>
      <vt:lpstr>Learning Objectives</vt:lpstr>
      <vt:lpstr>WARM UP: RISKY ONLINE RELATIONSHIPS</vt:lpstr>
      <vt:lpstr> WATCH + DISCUSS</vt:lpstr>
      <vt:lpstr>READ: ONLINE CHAT - Sara and Asseal</vt:lpstr>
      <vt:lpstr>READ: ONLINE CHAT - Sara and Asseal</vt:lpstr>
      <vt:lpstr>READ: ONLINE CHAT - Jayden and alex_13 </vt:lpstr>
      <vt:lpstr>Questions to ask yourself when you are deciding  if chatting with someone is risky:</vt:lpstr>
      <vt:lpstr>KEY VOCABULARY</vt:lpstr>
      <vt:lpstr>KEY VOCABULARY</vt:lpstr>
      <vt:lpstr>ANALYZE: DIGITAL DILEMMA</vt:lpstr>
      <vt:lpstr>One day Sheyna and Nick have the following exchange:</vt:lpstr>
      <vt:lpstr>One day Sheyna and Nick have the following exchange:</vt:lpstr>
      <vt:lpstr>One day Sheyna and Nick have the following exchange:</vt:lpstr>
      <vt:lpstr>One day Sheyna and Nick have the following exchange:</vt:lpstr>
      <vt:lpstr>Lesson Review</vt:lpstr>
      <vt:lpstr>Decide whether the following online interactions  are risky or safe.</vt:lpstr>
      <vt:lpstr>Which of the following statements about  online relationships is true?</vt:lpstr>
      <vt:lpstr>Red flag feelings  </vt:lpstr>
      <vt:lpstr>ANALYZE: DIGITAL DILEMMA</vt:lpstr>
      <vt:lpstr>What should Ana say or do using the  Feelings &amp; Options steps?</vt:lpstr>
      <vt:lpstr>We know the power of words &amp; actions.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Citizenship for Youth with IDD: Chatting and Red Flags</dc:title>
  <dc:subject>Chatting and Red Flags is a Digital Citizenship lesson plan on identifying online risk adapted for youth with intellectual and developmental disabilities.</dc:subject>
  <dc:creator>Common Sense Education;Mathematica;Office of Planning, Research, and Evaluation</dc:creator>
  <cp:keywords>Personal Responsibility Education Program; Personal Responsibility Education Program: Promising Youth Programs; PREP-PYP; adolescent pregnancy prevention; teen pregnancy prevention; youth with intellectual and developmental disabilities; parents of youth with intellectual and developmental disabilities; youth with IDD; parents of youth with IDD; internet safety; healthy online relationships; digital citizenship</cp:keywords>
  <cp:lastModifiedBy>Katie Adamek</cp:lastModifiedBy>
  <cp:revision>23</cp:revision>
  <dcterms:modified xsi:type="dcterms:W3CDTF">2023-01-24T19:57:30Z</dcterms:modified>
</cp:coreProperties>
</file>