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8" r:id="rId4"/>
  </p:sldMasterIdLst>
  <p:notesMasterIdLst>
    <p:notesMasterId r:id="rId38"/>
  </p:notesMasterIdLst>
  <p:handoutMasterIdLst>
    <p:handoutMasterId r:id="rId39"/>
  </p:handoutMasterIdLst>
  <p:sldIdLst>
    <p:sldId id="411" r:id="rId5"/>
    <p:sldId id="420" r:id="rId6"/>
    <p:sldId id="421" r:id="rId7"/>
    <p:sldId id="412" r:id="rId8"/>
    <p:sldId id="414" r:id="rId9"/>
    <p:sldId id="415" r:id="rId10"/>
    <p:sldId id="423" r:id="rId11"/>
    <p:sldId id="422" r:id="rId12"/>
    <p:sldId id="424" r:id="rId13"/>
    <p:sldId id="454" r:id="rId14"/>
    <p:sldId id="425" r:id="rId15"/>
    <p:sldId id="426" r:id="rId16"/>
    <p:sldId id="427" r:id="rId17"/>
    <p:sldId id="428" r:id="rId18"/>
    <p:sldId id="429" r:id="rId19"/>
    <p:sldId id="433" r:id="rId20"/>
    <p:sldId id="448" r:id="rId21"/>
    <p:sldId id="445" r:id="rId22"/>
    <p:sldId id="446" r:id="rId23"/>
    <p:sldId id="450" r:id="rId24"/>
    <p:sldId id="438" r:id="rId25"/>
    <p:sldId id="449" r:id="rId26"/>
    <p:sldId id="451" r:id="rId27"/>
    <p:sldId id="452" r:id="rId28"/>
    <p:sldId id="453" r:id="rId29"/>
    <p:sldId id="447" r:id="rId30"/>
    <p:sldId id="434" r:id="rId31"/>
    <p:sldId id="431" r:id="rId32"/>
    <p:sldId id="439" r:id="rId33"/>
    <p:sldId id="440" r:id="rId34"/>
    <p:sldId id="442" r:id="rId35"/>
    <p:sldId id="443" r:id="rId36"/>
    <p:sldId id="43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A3D9CEB1-0306-2722-A55B-1E6703B6C403}" name="Little, Stacey (ACF)" initials="L(" userId="S::stacey.little_acf.hhs.gov#ext#@researchtriangleinstitute.onmicrosoft.com::72d9ffa5-0eb6-4108-a824-69b1f2d2f1d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990"/>
    <a:srgbClr val="274F6B"/>
    <a:srgbClr val="26506B"/>
    <a:srgbClr val="A1D6D0"/>
    <a:srgbClr val="DCEBBF"/>
    <a:srgbClr val="C6BE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5E7837-A835-4DE0-92C1-77097AA8E0F3}" v="1" dt="2024-12-12T18:06:20.714"/>
  </p1510:revLst>
</p1510:revInfo>
</file>

<file path=ppt/tableStyles.xml><?xml version="1.0" encoding="utf-8"?>
<a:tblStyleLst xmlns:a="http://schemas.openxmlformats.org/drawingml/2006/main" def="{8A107856-5554-42FB-B03E-39F5DBC370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120" autoAdjust="0"/>
    <p:restoredTop sz="86357" autoAdjust="0"/>
  </p:normalViewPr>
  <p:slideViewPr>
    <p:cSldViewPr snapToGrid="0">
      <p:cViewPr varScale="1">
        <p:scale>
          <a:sx n="83" d="100"/>
          <a:sy n="83" d="100"/>
        </p:scale>
        <p:origin x="86" y="130"/>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rsainvil, Michele" userId="S::mdorsainvil@rti.org::2312e4a0-23b6-478f-b25a-6a5c6bfb0589" providerId="AD" clId="Web-{5B5E7837-A835-4DE0-92C1-77097AA8E0F3}"/>
    <pc:docChg chg="modSld">
      <pc:chgData name="Dorsainvil, Michele" userId="S::mdorsainvil@rti.org::2312e4a0-23b6-478f-b25a-6a5c6bfb0589" providerId="AD" clId="Web-{5B5E7837-A835-4DE0-92C1-77097AA8E0F3}" dt="2024-12-12T18:06:27.605" v="18"/>
      <pc:docMkLst>
        <pc:docMk/>
      </pc:docMkLst>
      <pc:sldChg chg="modNotes">
        <pc:chgData name="Dorsainvil, Michele" userId="S::mdorsainvil@rti.org::2312e4a0-23b6-478f-b25a-6a5c6bfb0589" providerId="AD" clId="Web-{5B5E7837-A835-4DE0-92C1-77097AA8E0F3}" dt="2024-12-12T18:06:10.839" v="13"/>
        <pc:sldMkLst>
          <pc:docMk/>
          <pc:sldMk cId="480531218" sldId="414"/>
        </pc:sldMkLst>
      </pc:sldChg>
      <pc:sldChg chg="modNotes">
        <pc:chgData name="Dorsainvil, Michele" userId="S::mdorsainvil@rti.org::2312e4a0-23b6-478f-b25a-6a5c6bfb0589" providerId="AD" clId="Web-{5B5E7837-A835-4DE0-92C1-77097AA8E0F3}" dt="2024-12-12T18:06:27.605" v="18"/>
        <pc:sldMkLst>
          <pc:docMk/>
          <pc:sldMk cId="1980472516" sldId="41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76F327-2826-462F-BCB1-F3A295BC112A}" type="doc">
      <dgm:prSet loTypeId="urn:microsoft.com/office/officeart/2005/8/layout/vList2" loCatId="list" qsTypeId="urn:microsoft.com/office/officeart/2005/8/quickstyle/simple1" qsCatId="simple" csTypeId="urn:microsoft.com/office/officeart/2005/8/colors/accent5_5" csCatId="accent5" phldr="1"/>
      <dgm:spPr/>
      <dgm:t>
        <a:bodyPr/>
        <a:lstStyle/>
        <a:p>
          <a:endParaRPr lang="en-US"/>
        </a:p>
      </dgm:t>
    </dgm:pt>
    <dgm:pt modelId="{4A57C297-EACB-4F83-89BF-3AF40AFF2706}">
      <dgm:prSet phldrT="[Text]"/>
      <dgm:spPr>
        <a:solidFill>
          <a:schemeClr val="accent5">
            <a:lumMod val="40000"/>
            <a:lumOff val="60000"/>
          </a:schemeClr>
        </a:solidFill>
        <a:ln>
          <a:solidFill>
            <a:schemeClr val="accent5"/>
          </a:solidFill>
        </a:ln>
      </dgm:spPr>
      <dgm:t>
        <a:bodyPr/>
        <a:lstStyle/>
        <a:p>
          <a:r>
            <a:rPr lang="en-US" dirty="0">
              <a:solidFill>
                <a:schemeClr val="bg1">
                  <a:lumMod val="50000"/>
                </a:schemeClr>
              </a:solidFill>
            </a:rPr>
            <a:t>Injuries from the trauma</a:t>
          </a:r>
        </a:p>
      </dgm:t>
    </dgm:pt>
    <dgm:pt modelId="{B43FC56D-46A6-4A50-BA4B-1C0EF901DD96}" type="parTrans" cxnId="{E9740FA0-61E6-4932-AA74-AA39F5159400}">
      <dgm:prSet/>
      <dgm:spPr/>
      <dgm:t>
        <a:bodyPr/>
        <a:lstStyle/>
        <a:p>
          <a:endParaRPr lang="en-US"/>
        </a:p>
      </dgm:t>
    </dgm:pt>
    <dgm:pt modelId="{77742A51-9BEC-4681-9D43-163304D21EE7}" type="sibTrans" cxnId="{E9740FA0-61E6-4932-AA74-AA39F5159400}">
      <dgm:prSet/>
      <dgm:spPr/>
      <dgm:t>
        <a:bodyPr/>
        <a:lstStyle/>
        <a:p>
          <a:endParaRPr lang="en-US"/>
        </a:p>
      </dgm:t>
    </dgm:pt>
    <dgm:pt modelId="{20FD988A-7445-47E7-A4A7-5778A0F63702}">
      <dgm:prSet phldrT="[Text]"/>
      <dgm:spPr>
        <a:solidFill>
          <a:schemeClr val="accent5">
            <a:lumMod val="40000"/>
            <a:lumOff val="60000"/>
          </a:schemeClr>
        </a:solidFill>
        <a:ln>
          <a:solidFill>
            <a:schemeClr val="accent5"/>
          </a:solidFill>
        </a:ln>
      </dgm:spPr>
      <dgm:t>
        <a:bodyPr/>
        <a:lstStyle/>
        <a:p>
          <a:r>
            <a:rPr lang="en-US" dirty="0">
              <a:solidFill>
                <a:schemeClr val="bg1">
                  <a:lumMod val="50000"/>
                </a:schemeClr>
              </a:solidFill>
            </a:rPr>
            <a:t>Sleep disturbances and/or increased fatigue</a:t>
          </a:r>
        </a:p>
      </dgm:t>
    </dgm:pt>
    <dgm:pt modelId="{DAFBB935-16F3-4251-83D4-51D6125227DF}" type="parTrans" cxnId="{C29886F2-D925-4A09-AE00-071B306ABDBF}">
      <dgm:prSet/>
      <dgm:spPr/>
      <dgm:t>
        <a:bodyPr/>
        <a:lstStyle/>
        <a:p>
          <a:endParaRPr lang="en-US"/>
        </a:p>
      </dgm:t>
    </dgm:pt>
    <dgm:pt modelId="{D511784F-40FE-481F-B37A-F35773D57A33}" type="sibTrans" cxnId="{C29886F2-D925-4A09-AE00-071B306ABDBF}">
      <dgm:prSet/>
      <dgm:spPr/>
      <dgm:t>
        <a:bodyPr/>
        <a:lstStyle/>
        <a:p>
          <a:endParaRPr lang="en-US"/>
        </a:p>
      </dgm:t>
    </dgm:pt>
    <dgm:pt modelId="{A7155771-4A10-49E5-9C40-A8F1C44F7347}">
      <dgm:prSet phldrT="[Text]"/>
      <dgm:spPr>
        <a:solidFill>
          <a:schemeClr val="accent5">
            <a:lumMod val="40000"/>
            <a:lumOff val="60000"/>
          </a:schemeClr>
        </a:solidFill>
        <a:ln>
          <a:solidFill>
            <a:schemeClr val="accent5"/>
          </a:solidFill>
        </a:ln>
      </dgm:spPr>
      <dgm:t>
        <a:bodyPr/>
        <a:lstStyle/>
        <a:p>
          <a:r>
            <a:rPr lang="en-US" dirty="0">
              <a:solidFill>
                <a:schemeClr val="bg1">
                  <a:lumMod val="50000"/>
                </a:schemeClr>
              </a:solidFill>
            </a:rPr>
            <a:t>Changes in appetite and/or digestive issues</a:t>
          </a:r>
        </a:p>
      </dgm:t>
    </dgm:pt>
    <dgm:pt modelId="{B3918C0A-8A17-4253-A231-E6418AA29FA1}" type="parTrans" cxnId="{549FEF38-E78C-42AA-8F1B-2D36C93FEE76}">
      <dgm:prSet/>
      <dgm:spPr/>
      <dgm:t>
        <a:bodyPr/>
        <a:lstStyle/>
        <a:p>
          <a:endParaRPr lang="en-US"/>
        </a:p>
      </dgm:t>
    </dgm:pt>
    <dgm:pt modelId="{7DB79FAD-F5BE-4308-9C5D-D764D8B946EC}" type="sibTrans" cxnId="{549FEF38-E78C-42AA-8F1B-2D36C93FEE76}">
      <dgm:prSet/>
      <dgm:spPr/>
      <dgm:t>
        <a:bodyPr/>
        <a:lstStyle/>
        <a:p>
          <a:endParaRPr lang="en-US"/>
        </a:p>
      </dgm:t>
    </dgm:pt>
    <dgm:pt modelId="{164CDCC5-4C5A-4CA2-9A11-334E2C241832}">
      <dgm:prSet phldrT="[Text]"/>
      <dgm:spPr>
        <a:solidFill>
          <a:schemeClr val="accent5">
            <a:lumMod val="40000"/>
            <a:lumOff val="60000"/>
          </a:schemeClr>
        </a:solidFill>
        <a:ln>
          <a:solidFill>
            <a:schemeClr val="accent5"/>
          </a:solidFill>
        </a:ln>
      </dgm:spPr>
      <dgm:t>
        <a:bodyPr/>
        <a:lstStyle/>
        <a:p>
          <a:r>
            <a:rPr lang="en-US" dirty="0">
              <a:solidFill>
                <a:schemeClr val="bg1">
                  <a:lumMod val="50000"/>
                </a:schemeClr>
              </a:solidFill>
            </a:rPr>
            <a:t>Headaches</a:t>
          </a:r>
        </a:p>
      </dgm:t>
    </dgm:pt>
    <dgm:pt modelId="{F77CD355-8F5C-448B-9903-77F8DC897912}" type="parTrans" cxnId="{4A54F62E-4373-46FF-A361-A961C055298C}">
      <dgm:prSet/>
      <dgm:spPr/>
      <dgm:t>
        <a:bodyPr/>
        <a:lstStyle/>
        <a:p>
          <a:endParaRPr lang="en-US"/>
        </a:p>
      </dgm:t>
    </dgm:pt>
    <dgm:pt modelId="{305E4B64-30C8-4336-87E2-DC366955F7E5}" type="sibTrans" cxnId="{4A54F62E-4373-46FF-A361-A961C055298C}">
      <dgm:prSet/>
      <dgm:spPr/>
      <dgm:t>
        <a:bodyPr/>
        <a:lstStyle/>
        <a:p>
          <a:endParaRPr lang="en-US"/>
        </a:p>
      </dgm:t>
    </dgm:pt>
    <dgm:pt modelId="{268B0544-19AF-487E-A76B-64EFB96FA9B7}">
      <dgm:prSet phldrT="[Text]"/>
      <dgm:spPr>
        <a:solidFill>
          <a:schemeClr val="accent5">
            <a:lumMod val="40000"/>
            <a:lumOff val="60000"/>
          </a:schemeClr>
        </a:solidFill>
        <a:ln>
          <a:solidFill>
            <a:schemeClr val="accent5"/>
          </a:solidFill>
        </a:ln>
      </dgm:spPr>
      <dgm:t>
        <a:bodyPr/>
        <a:lstStyle/>
        <a:p>
          <a:r>
            <a:rPr lang="en-US" dirty="0">
              <a:solidFill>
                <a:schemeClr val="bg1">
                  <a:lumMod val="50000"/>
                </a:schemeClr>
              </a:solidFill>
            </a:rPr>
            <a:t>Changes in arousal</a:t>
          </a:r>
        </a:p>
      </dgm:t>
    </dgm:pt>
    <dgm:pt modelId="{263E0CDA-EE9D-41E0-823F-1CE511218177}" type="parTrans" cxnId="{6705CA3A-F85F-44EB-B01A-79F17BF7EE67}">
      <dgm:prSet/>
      <dgm:spPr/>
      <dgm:t>
        <a:bodyPr/>
        <a:lstStyle/>
        <a:p>
          <a:endParaRPr lang="en-US"/>
        </a:p>
      </dgm:t>
    </dgm:pt>
    <dgm:pt modelId="{4D7CADA5-0DAF-4E76-8372-4600E524AC53}" type="sibTrans" cxnId="{6705CA3A-F85F-44EB-B01A-79F17BF7EE67}">
      <dgm:prSet/>
      <dgm:spPr/>
      <dgm:t>
        <a:bodyPr/>
        <a:lstStyle/>
        <a:p>
          <a:endParaRPr lang="en-US"/>
        </a:p>
      </dgm:t>
    </dgm:pt>
    <dgm:pt modelId="{23EF3ED3-AB39-402C-99E5-F3A9ADFAC84E}">
      <dgm:prSet phldrT="[Text]"/>
      <dgm:spPr>
        <a:solidFill>
          <a:schemeClr val="accent5">
            <a:lumMod val="40000"/>
            <a:lumOff val="60000"/>
          </a:schemeClr>
        </a:solidFill>
        <a:ln>
          <a:solidFill>
            <a:schemeClr val="accent5"/>
          </a:solidFill>
        </a:ln>
      </dgm:spPr>
      <dgm:t>
        <a:bodyPr/>
        <a:lstStyle/>
        <a:p>
          <a:r>
            <a:rPr lang="en-US" dirty="0">
              <a:solidFill>
                <a:schemeClr val="bg1">
                  <a:lumMod val="50000"/>
                </a:schemeClr>
              </a:solidFill>
            </a:rPr>
            <a:t>Difficulty breathing and/or shakiness</a:t>
          </a:r>
        </a:p>
      </dgm:t>
    </dgm:pt>
    <dgm:pt modelId="{DD6CE99A-E3EB-43CA-B80C-8EB88C34DD21}" type="parTrans" cxnId="{6490D033-B487-4CCA-B2C0-955B6FE333D2}">
      <dgm:prSet/>
      <dgm:spPr/>
      <dgm:t>
        <a:bodyPr/>
        <a:lstStyle/>
        <a:p>
          <a:endParaRPr lang="en-US"/>
        </a:p>
      </dgm:t>
    </dgm:pt>
    <dgm:pt modelId="{019C7326-9374-4F30-853D-8CA5AF9DB93A}" type="sibTrans" cxnId="{6490D033-B487-4CCA-B2C0-955B6FE333D2}">
      <dgm:prSet/>
      <dgm:spPr/>
      <dgm:t>
        <a:bodyPr/>
        <a:lstStyle/>
        <a:p>
          <a:endParaRPr lang="en-US"/>
        </a:p>
      </dgm:t>
    </dgm:pt>
    <dgm:pt modelId="{CE659FC6-5B63-4EFE-B3E4-F457949FE431}" type="pres">
      <dgm:prSet presAssocID="{7D76F327-2826-462F-BCB1-F3A295BC112A}" presName="linear" presStyleCnt="0">
        <dgm:presLayoutVars>
          <dgm:animLvl val="lvl"/>
          <dgm:resizeHandles val="exact"/>
        </dgm:presLayoutVars>
      </dgm:prSet>
      <dgm:spPr/>
    </dgm:pt>
    <dgm:pt modelId="{6DCCC7F1-2C45-444A-AE7F-523EAE1E3C80}" type="pres">
      <dgm:prSet presAssocID="{4A57C297-EACB-4F83-89BF-3AF40AFF2706}" presName="parentText" presStyleLbl="node1" presStyleIdx="0" presStyleCnt="6">
        <dgm:presLayoutVars>
          <dgm:chMax val="0"/>
          <dgm:bulletEnabled val="1"/>
        </dgm:presLayoutVars>
      </dgm:prSet>
      <dgm:spPr/>
    </dgm:pt>
    <dgm:pt modelId="{6CE0FD31-50DC-484E-B474-4D6DF2423B77}" type="pres">
      <dgm:prSet presAssocID="{77742A51-9BEC-4681-9D43-163304D21EE7}" presName="spacer" presStyleCnt="0"/>
      <dgm:spPr/>
    </dgm:pt>
    <dgm:pt modelId="{D2AC31D4-DB39-4FDD-AC82-C32D290A83FC}" type="pres">
      <dgm:prSet presAssocID="{20FD988A-7445-47E7-A4A7-5778A0F63702}" presName="parentText" presStyleLbl="node1" presStyleIdx="1" presStyleCnt="6">
        <dgm:presLayoutVars>
          <dgm:chMax val="0"/>
          <dgm:bulletEnabled val="1"/>
        </dgm:presLayoutVars>
      </dgm:prSet>
      <dgm:spPr/>
    </dgm:pt>
    <dgm:pt modelId="{6532934E-DDFA-431C-B270-3CD88A5B2602}" type="pres">
      <dgm:prSet presAssocID="{D511784F-40FE-481F-B37A-F35773D57A33}" presName="spacer" presStyleCnt="0"/>
      <dgm:spPr/>
    </dgm:pt>
    <dgm:pt modelId="{336933AC-B913-48CE-85A2-9CF5F8D47E25}" type="pres">
      <dgm:prSet presAssocID="{A7155771-4A10-49E5-9C40-A8F1C44F7347}" presName="parentText" presStyleLbl="node1" presStyleIdx="2" presStyleCnt="6">
        <dgm:presLayoutVars>
          <dgm:chMax val="0"/>
          <dgm:bulletEnabled val="1"/>
        </dgm:presLayoutVars>
      </dgm:prSet>
      <dgm:spPr/>
    </dgm:pt>
    <dgm:pt modelId="{FCFA1CBE-EE14-4033-9653-62B8F3D07BBB}" type="pres">
      <dgm:prSet presAssocID="{7DB79FAD-F5BE-4308-9C5D-D764D8B946EC}" presName="spacer" presStyleCnt="0"/>
      <dgm:spPr/>
    </dgm:pt>
    <dgm:pt modelId="{95362F32-9346-4DE5-B674-C91A9FCA6928}" type="pres">
      <dgm:prSet presAssocID="{164CDCC5-4C5A-4CA2-9A11-334E2C241832}" presName="parentText" presStyleLbl="node1" presStyleIdx="3" presStyleCnt="6">
        <dgm:presLayoutVars>
          <dgm:chMax val="0"/>
          <dgm:bulletEnabled val="1"/>
        </dgm:presLayoutVars>
      </dgm:prSet>
      <dgm:spPr/>
    </dgm:pt>
    <dgm:pt modelId="{4976442D-2432-447A-BD92-C3E4936C8434}" type="pres">
      <dgm:prSet presAssocID="{305E4B64-30C8-4336-87E2-DC366955F7E5}" presName="spacer" presStyleCnt="0"/>
      <dgm:spPr/>
    </dgm:pt>
    <dgm:pt modelId="{61DA59BA-6CFE-423B-BA9B-17939315DAF4}" type="pres">
      <dgm:prSet presAssocID="{23EF3ED3-AB39-402C-99E5-F3A9ADFAC84E}" presName="parentText" presStyleLbl="node1" presStyleIdx="4" presStyleCnt="6">
        <dgm:presLayoutVars>
          <dgm:chMax val="0"/>
          <dgm:bulletEnabled val="1"/>
        </dgm:presLayoutVars>
      </dgm:prSet>
      <dgm:spPr/>
    </dgm:pt>
    <dgm:pt modelId="{42655936-E352-4825-B4C6-C64A39FBB2A7}" type="pres">
      <dgm:prSet presAssocID="{019C7326-9374-4F30-853D-8CA5AF9DB93A}" presName="spacer" presStyleCnt="0"/>
      <dgm:spPr/>
    </dgm:pt>
    <dgm:pt modelId="{AD73D364-BAA5-4419-9C99-2807D3B0EC0C}" type="pres">
      <dgm:prSet presAssocID="{268B0544-19AF-487E-A76B-64EFB96FA9B7}" presName="parentText" presStyleLbl="node1" presStyleIdx="5" presStyleCnt="6">
        <dgm:presLayoutVars>
          <dgm:chMax val="0"/>
          <dgm:bulletEnabled val="1"/>
        </dgm:presLayoutVars>
      </dgm:prSet>
      <dgm:spPr/>
    </dgm:pt>
  </dgm:ptLst>
  <dgm:cxnLst>
    <dgm:cxn modelId="{4A54F62E-4373-46FF-A361-A961C055298C}" srcId="{7D76F327-2826-462F-BCB1-F3A295BC112A}" destId="{164CDCC5-4C5A-4CA2-9A11-334E2C241832}" srcOrd="3" destOrd="0" parTransId="{F77CD355-8F5C-448B-9903-77F8DC897912}" sibTransId="{305E4B64-30C8-4336-87E2-DC366955F7E5}"/>
    <dgm:cxn modelId="{195D2130-3CF4-474C-890A-A16B0A30A46C}" type="presOf" srcId="{A7155771-4A10-49E5-9C40-A8F1C44F7347}" destId="{336933AC-B913-48CE-85A2-9CF5F8D47E25}" srcOrd="0" destOrd="0" presId="urn:microsoft.com/office/officeart/2005/8/layout/vList2"/>
    <dgm:cxn modelId="{6490D033-B487-4CCA-B2C0-955B6FE333D2}" srcId="{7D76F327-2826-462F-BCB1-F3A295BC112A}" destId="{23EF3ED3-AB39-402C-99E5-F3A9ADFAC84E}" srcOrd="4" destOrd="0" parTransId="{DD6CE99A-E3EB-43CA-B80C-8EB88C34DD21}" sibTransId="{019C7326-9374-4F30-853D-8CA5AF9DB93A}"/>
    <dgm:cxn modelId="{549FEF38-E78C-42AA-8F1B-2D36C93FEE76}" srcId="{7D76F327-2826-462F-BCB1-F3A295BC112A}" destId="{A7155771-4A10-49E5-9C40-A8F1C44F7347}" srcOrd="2" destOrd="0" parTransId="{B3918C0A-8A17-4253-A231-E6418AA29FA1}" sibTransId="{7DB79FAD-F5BE-4308-9C5D-D764D8B946EC}"/>
    <dgm:cxn modelId="{6705CA3A-F85F-44EB-B01A-79F17BF7EE67}" srcId="{7D76F327-2826-462F-BCB1-F3A295BC112A}" destId="{268B0544-19AF-487E-A76B-64EFB96FA9B7}" srcOrd="5" destOrd="0" parTransId="{263E0CDA-EE9D-41E0-823F-1CE511218177}" sibTransId="{4D7CADA5-0DAF-4E76-8372-4600E524AC53}"/>
    <dgm:cxn modelId="{DB7F3457-BEED-4289-9446-88FCD9D83974}" type="presOf" srcId="{7D76F327-2826-462F-BCB1-F3A295BC112A}" destId="{CE659FC6-5B63-4EFE-B3E4-F457949FE431}" srcOrd="0" destOrd="0" presId="urn:microsoft.com/office/officeart/2005/8/layout/vList2"/>
    <dgm:cxn modelId="{69693D84-6DCF-4F2F-9141-93097AB720C7}" type="presOf" srcId="{164CDCC5-4C5A-4CA2-9A11-334E2C241832}" destId="{95362F32-9346-4DE5-B674-C91A9FCA6928}" srcOrd="0" destOrd="0" presId="urn:microsoft.com/office/officeart/2005/8/layout/vList2"/>
    <dgm:cxn modelId="{879B939C-E3C5-4AFD-B94E-3F61C2288829}" type="presOf" srcId="{4A57C297-EACB-4F83-89BF-3AF40AFF2706}" destId="{6DCCC7F1-2C45-444A-AE7F-523EAE1E3C80}" srcOrd="0" destOrd="0" presId="urn:microsoft.com/office/officeart/2005/8/layout/vList2"/>
    <dgm:cxn modelId="{E9740FA0-61E6-4932-AA74-AA39F5159400}" srcId="{7D76F327-2826-462F-BCB1-F3A295BC112A}" destId="{4A57C297-EACB-4F83-89BF-3AF40AFF2706}" srcOrd="0" destOrd="0" parTransId="{B43FC56D-46A6-4A50-BA4B-1C0EF901DD96}" sibTransId="{77742A51-9BEC-4681-9D43-163304D21EE7}"/>
    <dgm:cxn modelId="{5C725FAB-8057-42A3-B1C4-5F7DE8645F61}" type="presOf" srcId="{268B0544-19AF-487E-A76B-64EFB96FA9B7}" destId="{AD73D364-BAA5-4419-9C99-2807D3B0EC0C}" srcOrd="0" destOrd="0" presId="urn:microsoft.com/office/officeart/2005/8/layout/vList2"/>
    <dgm:cxn modelId="{162972DF-2D51-4AB1-896C-4809BDA4956D}" type="presOf" srcId="{20FD988A-7445-47E7-A4A7-5778A0F63702}" destId="{D2AC31D4-DB39-4FDD-AC82-C32D290A83FC}" srcOrd="0" destOrd="0" presId="urn:microsoft.com/office/officeart/2005/8/layout/vList2"/>
    <dgm:cxn modelId="{C29886F2-D925-4A09-AE00-071B306ABDBF}" srcId="{7D76F327-2826-462F-BCB1-F3A295BC112A}" destId="{20FD988A-7445-47E7-A4A7-5778A0F63702}" srcOrd="1" destOrd="0" parTransId="{DAFBB935-16F3-4251-83D4-51D6125227DF}" sibTransId="{D511784F-40FE-481F-B37A-F35773D57A33}"/>
    <dgm:cxn modelId="{425C85FF-90FB-4DC6-B70D-A09F39F5373A}" type="presOf" srcId="{23EF3ED3-AB39-402C-99E5-F3A9ADFAC84E}" destId="{61DA59BA-6CFE-423B-BA9B-17939315DAF4}" srcOrd="0" destOrd="0" presId="urn:microsoft.com/office/officeart/2005/8/layout/vList2"/>
    <dgm:cxn modelId="{12713C62-3736-4DC0-ACCA-421E867BF471}" type="presParOf" srcId="{CE659FC6-5B63-4EFE-B3E4-F457949FE431}" destId="{6DCCC7F1-2C45-444A-AE7F-523EAE1E3C80}" srcOrd="0" destOrd="0" presId="urn:microsoft.com/office/officeart/2005/8/layout/vList2"/>
    <dgm:cxn modelId="{4BE70B3E-B839-47A0-B935-83B0602B5F72}" type="presParOf" srcId="{CE659FC6-5B63-4EFE-B3E4-F457949FE431}" destId="{6CE0FD31-50DC-484E-B474-4D6DF2423B77}" srcOrd="1" destOrd="0" presId="urn:microsoft.com/office/officeart/2005/8/layout/vList2"/>
    <dgm:cxn modelId="{FADCCCC5-A8EB-4D8B-AA2D-6B3BC79890D8}" type="presParOf" srcId="{CE659FC6-5B63-4EFE-B3E4-F457949FE431}" destId="{D2AC31D4-DB39-4FDD-AC82-C32D290A83FC}" srcOrd="2" destOrd="0" presId="urn:microsoft.com/office/officeart/2005/8/layout/vList2"/>
    <dgm:cxn modelId="{E0684BBC-FF04-4BBF-A27E-C687501EC3C4}" type="presParOf" srcId="{CE659FC6-5B63-4EFE-B3E4-F457949FE431}" destId="{6532934E-DDFA-431C-B270-3CD88A5B2602}" srcOrd="3" destOrd="0" presId="urn:microsoft.com/office/officeart/2005/8/layout/vList2"/>
    <dgm:cxn modelId="{CDE49DF3-81F8-4DA2-9AC2-48F3A2C8A03F}" type="presParOf" srcId="{CE659FC6-5B63-4EFE-B3E4-F457949FE431}" destId="{336933AC-B913-48CE-85A2-9CF5F8D47E25}" srcOrd="4" destOrd="0" presId="urn:microsoft.com/office/officeart/2005/8/layout/vList2"/>
    <dgm:cxn modelId="{70C9E59D-1C11-45A6-B547-23E526FAA622}" type="presParOf" srcId="{CE659FC6-5B63-4EFE-B3E4-F457949FE431}" destId="{FCFA1CBE-EE14-4033-9653-62B8F3D07BBB}" srcOrd="5" destOrd="0" presId="urn:microsoft.com/office/officeart/2005/8/layout/vList2"/>
    <dgm:cxn modelId="{C1DB0A8F-9FA8-45C3-99EF-3BA9C58E1BB0}" type="presParOf" srcId="{CE659FC6-5B63-4EFE-B3E4-F457949FE431}" destId="{95362F32-9346-4DE5-B674-C91A9FCA6928}" srcOrd="6" destOrd="0" presId="urn:microsoft.com/office/officeart/2005/8/layout/vList2"/>
    <dgm:cxn modelId="{64EF473C-822F-45F8-8340-00CA33A5DF5B}" type="presParOf" srcId="{CE659FC6-5B63-4EFE-B3E4-F457949FE431}" destId="{4976442D-2432-447A-BD92-C3E4936C8434}" srcOrd="7" destOrd="0" presId="urn:microsoft.com/office/officeart/2005/8/layout/vList2"/>
    <dgm:cxn modelId="{997357C3-8CEB-4E75-B7EB-7095BFC9B6B8}" type="presParOf" srcId="{CE659FC6-5B63-4EFE-B3E4-F457949FE431}" destId="{61DA59BA-6CFE-423B-BA9B-17939315DAF4}" srcOrd="8" destOrd="0" presId="urn:microsoft.com/office/officeart/2005/8/layout/vList2"/>
    <dgm:cxn modelId="{2102DE80-BC93-43D1-BD08-F8FA3A785C9D}" type="presParOf" srcId="{CE659FC6-5B63-4EFE-B3E4-F457949FE431}" destId="{42655936-E352-4825-B4C6-C64A39FBB2A7}" srcOrd="9" destOrd="0" presId="urn:microsoft.com/office/officeart/2005/8/layout/vList2"/>
    <dgm:cxn modelId="{A34DB512-CC5B-4A99-804B-3068317B7BB6}" type="presParOf" srcId="{CE659FC6-5B63-4EFE-B3E4-F457949FE431}" destId="{AD73D364-BAA5-4419-9C99-2807D3B0EC0C}" srcOrd="1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6129E888-D685-4671-B8B7-CD19FBDC71C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2071EADF-EC8B-43E4-811B-5E7BDE170263}">
      <dgm:prSet phldrT="[Text]"/>
      <dgm:spPr>
        <a:solidFill>
          <a:srgbClr val="336990"/>
        </a:solidFill>
      </dgm:spPr>
      <dgm:t>
        <a:bodyPr/>
        <a:lstStyle/>
        <a:p>
          <a:r>
            <a:rPr lang="en-US" dirty="0"/>
            <a:t>Healthy relationships</a:t>
          </a:r>
        </a:p>
      </dgm:t>
    </dgm:pt>
    <dgm:pt modelId="{77373523-5F70-4253-8E18-98AF1DF16505}" type="parTrans" cxnId="{BCA94AD1-0FBA-402B-8E02-EAD81054F377}">
      <dgm:prSet/>
      <dgm:spPr/>
      <dgm:t>
        <a:bodyPr/>
        <a:lstStyle/>
        <a:p>
          <a:endParaRPr lang="en-US"/>
        </a:p>
      </dgm:t>
    </dgm:pt>
    <dgm:pt modelId="{C6414FD2-F18D-479A-8D0D-5268AC119191}" type="sibTrans" cxnId="{BCA94AD1-0FBA-402B-8E02-EAD81054F377}">
      <dgm:prSet/>
      <dgm:spPr/>
      <dgm:t>
        <a:bodyPr/>
        <a:lstStyle/>
        <a:p>
          <a:endParaRPr lang="en-US"/>
        </a:p>
      </dgm:t>
    </dgm:pt>
    <dgm:pt modelId="{697C4C00-3FB8-4CFB-B0CB-922746683267}">
      <dgm:prSet phldrT="[Text]"/>
      <dgm:spPr/>
      <dgm:t>
        <a:bodyPr/>
        <a:lstStyle/>
        <a:p>
          <a:r>
            <a:rPr lang="en-US"/>
            <a:t>Youth who have witnessed or experienced domestic violence may be challenged by this content.</a:t>
          </a:r>
        </a:p>
      </dgm:t>
    </dgm:pt>
    <dgm:pt modelId="{7D0BBA6E-403A-4AC9-845D-14C0C27DB312}" type="parTrans" cxnId="{F1583ADD-B06A-45EA-8294-A19B9F127A78}">
      <dgm:prSet/>
      <dgm:spPr/>
      <dgm:t>
        <a:bodyPr/>
        <a:lstStyle/>
        <a:p>
          <a:endParaRPr lang="en-US"/>
        </a:p>
      </dgm:t>
    </dgm:pt>
    <dgm:pt modelId="{31C95605-5167-4E24-931F-10BF0689CD54}" type="sibTrans" cxnId="{F1583ADD-B06A-45EA-8294-A19B9F127A78}">
      <dgm:prSet/>
      <dgm:spPr/>
      <dgm:t>
        <a:bodyPr/>
        <a:lstStyle/>
        <a:p>
          <a:endParaRPr lang="en-US"/>
        </a:p>
      </dgm:t>
    </dgm:pt>
    <dgm:pt modelId="{A002CF0B-DCAC-40B2-9822-BB29F5260439}">
      <dgm:prSet phldrT="[Text]"/>
      <dgm:spPr>
        <a:solidFill>
          <a:srgbClr val="336990"/>
        </a:solidFill>
      </dgm:spPr>
      <dgm:t>
        <a:bodyPr/>
        <a:lstStyle/>
        <a:p>
          <a:r>
            <a:rPr lang="en-US"/>
            <a:t>Friendships</a:t>
          </a:r>
        </a:p>
      </dgm:t>
    </dgm:pt>
    <dgm:pt modelId="{226E920D-44D9-480D-9711-E44FE31D7449}" type="parTrans" cxnId="{0399DC70-1535-47CB-A6C2-447CD66F6BEB}">
      <dgm:prSet/>
      <dgm:spPr/>
      <dgm:t>
        <a:bodyPr/>
        <a:lstStyle/>
        <a:p>
          <a:endParaRPr lang="en-US"/>
        </a:p>
      </dgm:t>
    </dgm:pt>
    <dgm:pt modelId="{ABE78634-942F-4E62-83CD-305E85EA019D}" type="sibTrans" cxnId="{0399DC70-1535-47CB-A6C2-447CD66F6BEB}">
      <dgm:prSet/>
      <dgm:spPr/>
      <dgm:t>
        <a:bodyPr/>
        <a:lstStyle/>
        <a:p>
          <a:endParaRPr lang="en-US"/>
        </a:p>
      </dgm:t>
    </dgm:pt>
    <dgm:pt modelId="{CF85D28E-142A-4BD4-BA87-5D48D6B53DBB}">
      <dgm:prSet phldrT="[Text]"/>
      <dgm:spPr/>
      <dgm:t>
        <a:bodyPr/>
        <a:lstStyle/>
        <a:p>
          <a:r>
            <a:rPr lang="en-US"/>
            <a:t>Youth who are experiencing bullying may be challenged by this content.</a:t>
          </a:r>
        </a:p>
      </dgm:t>
    </dgm:pt>
    <dgm:pt modelId="{B0F1EE22-3D7A-4741-8967-F48F259671B0}" type="parTrans" cxnId="{FC2FA366-CC89-4D9E-8EE8-3A80C71CE7FD}">
      <dgm:prSet/>
      <dgm:spPr/>
      <dgm:t>
        <a:bodyPr/>
        <a:lstStyle/>
        <a:p>
          <a:endParaRPr lang="en-US"/>
        </a:p>
      </dgm:t>
    </dgm:pt>
    <dgm:pt modelId="{E6C5C4D0-CA5C-403A-9AB8-C6F42BDE9684}" type="sibTrans" cxnId="{FC2FA366-CC89-4D9E-8EE8-3A80C71CE7FD}">
      <dgm:prSet/>
      <dgm:spPr/>
      <dgm:t>
        <a:bodyPr/>
        <a:lstStyle/>
        <a:p>
          <a:endParaRPr lang="en-US"/>
        </a:p>
      </dgm:t>
    </dgm:pt>
    <dgm:pt modelId="{2BFF02FD-72FA-49E4-A28E-C6DC72C8B015}">
      <dgm:prSet phldrT="[Text]"/>
      <dgm:spPr>
        <a:solidFill>
          <a:srgbClr val="336990"/>
        </a:solidFill>
      </dgm:spPr>
      <dgm:t>
        <a:bodyPr/>
        <a:lstStyle/>
        <a:p>
          <a:r>
            <a:rPr lang="en-US"/>
            <a:t>Setting Boundaries &amp; Abstinence</a:t>
          </a:r>
        </a:p>
      </dgm:t>
    </dgm:pt>
    <dgm:pt modelId="{805D5E4A-BF3A-4A5A-B40D-E3A192CEB0C5}" type="parTrans" cxnId="{61F3671A-3715-4545-A345-4F84D9086A07}">
      <dgm:prSet/>
      <dgm:spPr/>
      <dgm:t>
        <a:bodyPr/>
        <a:lstStyle/>
        <a:p>
          <a:endParaRPr lang="en-US"/>
        </a:p>
      </dgm:t>
    </dgm:pt>
    <dgm:pt modelId="{E22EDBBE-3BC1-4900-8E12-7D8D9C1ACCC9}" type="sibTrans" cxnId="{61F3671A-3715-4545-A345-4F84D9086A07}">
      <dgm:prSet/>
      <dgm:spPr/>
      <dgm:t>
        <a:bodyPr/>
        <a:lstStyle/>
        <a:p>
          <a:endParaRPr lang="en-US"/>
        </a:p>
      </dgm:t>
    </dgm:pt>
    <dgm:pt modelId="{3F09A2DC-94E8-4CAA-997A-EC68483B19AB}">
      <dgm:prSet phldrT="[Text]"/>
      <dgm:spPr/>
      <dgm:t>
        <a:bodyPr/>
        <a:lstStyle/>
        <a:p>
          <a:r>
            <a:rPr lang="en-US"/>
            <a:t>Youth who have experienced sexual abuse or assault may be challenged by this content.</a:t>
          </a:r>
        </a:p>
      </dgm:t>
    </dgm:pt>
    <dgm:pt modelId="{FDD4E6DF-BD37-4687-9534-0F545E79293B}" type="parTrans" cxnId="{4C5EE97E-208B-45D1-BDB0-EE18D525AB37}">
      <dgm:prSet/>
      <dgm:spPr/>
      <dgm:t>
        <a:bodyPr/>
        <a:lstStyle/>
        <a:p>
          <a:endParaRPr lang="en-US"/>
        </a:p>
      </dgm:t>
    </dgm:pt>
    <dgm:pt modelId="{A05BF23B-C556-4443-9B6F-1CA75A229C95}" type="sibTrans" cxnId="{4C5EE97E-208B-45D1-BDB0-EE18D525AB37}">
      <dgm:prSet/>
      <dgm:spPr/>
      <dgm:t>
        <a:bodyPr/>
        <a:lstStyle/>
        <a:p>
          <a:endParaRPr lang="en-US"/>
        </a:p>
      </dgm:t>
    </dgm:pt>
    <dgm:pt modelId="{0529A40F-316E-46E9-9802-F9E423998E3D}" type="pres">
      <dgm:prSet presAssocID="{6129E888-D685-4671-B8B7-CD19FBDC71C5}" presName="Name0" presStyleCnt="0">
        <dgm:presLayoutVars>
          <dgm:dir/>
          <dgm:animLvl val="lvl"/>
          <dgm:resizeHandles val="exact"/>
        </dgm:presLayoutVars>
      </dgm:prSet>
      <dgm:spPr/>
    </dgm:pt>
    <dgm:pt modelId="{7CF191F3-BB7A-46CE-8341-5CFA8EA627E6}" type="pres">
      <dgm:prSet presAssocID="{2071EADF-EC8B-43E4-811B-5E7BDE170263}" presName="linNode" presStyleCnt="0"/>
      <dgm:spPr/>
    </dgm:pt>
    <dgm:pt modelId="{1FF7E818-B22F-4C6F-8DFA-397BA5631C96}" type="pres">
      <dgm:prSet presAssocID="{2071EADF-EC8B-43E4-811B-5E7BDE170263}" presName="parentText" presStyleLbl="node1" presStyleIdx="0" presStyleCnt="3">
        <dgm:presLayoutVars>
          <dgm:chMax val="1"/>
          <dgm:bulletEnabled val="1"/>
        </dgm:presLayoutVars>
      </dgm:prSet>
      <dgm:spPr/>
    </dgm:pt>
    <dgm:pt modelId="{255DB344-EA39-45EE-B5F7-E666110CE8B6}" type="pres">
      <dgm:prSet presAssocID="{2071EADF-EC8B-43E4-811B-5E7BDE170263}" presName="descendantText" presStyleLbl="alignAccFollowNode1" presStyleIdx="0" presStyleCnt="3">
        <dgm:presLayoutVars>
          <dgm:bulletEnabled val="1"/>
        </dgm:presLayoutVars>
      </dgm:prSet>
      <dgm:spPr/>
    </dgm:pt>
    <dgm:pt modelId="{3D5B74AF-A326-49D4-A9D5-D79F61AEDFBF}" type="pres">
      <dgm:prSet presAssocID="{C6414FD2-F18D-479A-8D0D-5268AC119191}" presName="sp" presStyleCnt="0"/>
      <dgm:spPr/>
    </dgm:pt>
    <dgm:pt modelId="{E75DA24C-DE7F-4DCD-A1C0-B3914B71C11F}" type="pres">
      <dgm:prSet presAssocID="{A002CF0B-DCAC-40B2-9822-BB29F5260439}" presName="linNode" presStyleCnt="0"/>
      <dgm:spPr/>
    </dgm:pt>
    <dgm:pt modelId="{FE7D4B5C-0F05-42AA-8EE0-959E38CE5CA9}" type="pres">
      <dgm:prSet presAssocID="{A002CF0B-DCAC-40B2-9822-BB29F5260439}" presName="parentText" presStyleLbl="node1" presStyleIdx="1" presStyleCnt="3">
        <dgm:presLayoutVars>
          <dgm:chMax val="1"/>
          <dgm:bulletEnabled val="1"/>
        </dgm:presLayoutVars>
      </dgm:prSet>
      <dgm:spPr/>
    </dgm:pt>
    <dgm:pt modelId="{E653A5FC-3903-4B0E-BED3-07EA509A2A47}" type="pres">
      <dgm:prSet presAssocID="{A002CF0B-DCAC-40B2-9822-BB29F5260439}" presName="descendantText" presStyleLbl="alignAccFollowNode1" presStyleIdx="1" presStyleCnt="3">
        <dgm:presLayoutVars>
          <dgm:bulletEnabled val="1"/>
        </dgm:presLayoutVars>
      </dgm:prSet>
      <dgm:spPr/>
    </dgm:pt>
    <dgm:pt modelId="{380EDED4-D6AA-4533-8652-93F9BC312AEC}" type="pres">
      <dgm:prSet presAssocID="{ABE78634-942F-4E62-83CD-305E85EA019D}" presName="sp" presStyleCnt="0"/>
      <dgm:spPr/>
    </dgm:pt>
    <dgm:pt modelId="{41862E3A-A7AC-4B02-9C3C-85A61B896461}" type="pres">
      <dgm:prSet presAssocID="{2BFF02FD-72FA-49E4-A28E-C6DC72C8B015}" presName="linNode" presStyleCnt="0"/>
      <dgm:spPr/>
    </dgm:pt>
    <dgm:pt modelId="{B10F07CE-2553-466E-9105-4D192E483664}" type="pres">
      <dgm:prSet presAssocID="{2BFF02FD-72FA-49E4-A28E-C6DC72C8B015}" presName="parentText" presStyleLbl="node1" presStyleIdx="2" presStyleCnt="3">
        <dgm:presLayoutVars>
          <dgm:chMax val="1"/>
          <dgm:bulletEnabled val="1"/>
        </dgm:presLayoutVars>
      </dgm:prSet>
      <dgm:spPr/>
    </dgm:pt>
    <dgm:pt modelId="{B6DE37D4-5450-43D7-99BC-90835B916781}" type="pres">
      <dgm:prSet presAssocID="{2BFF02FD-72FA-49E4-A28E-C6DC72C8B015}" presName="descendantText" presStyleLbl="alignAccFollowNode1" presStyleIdx="2" presStyleCnt="3">
        <dgm:presLayoutVars>
          <dgm:bulletEnabled val="1"/>
        </dgm:presLayoutVars>
      </dgm:prSet>
      <dgm:spPr/>
    </dgm:pt>
  </dgm:ptLst>
  <dgm:cxnLst>
    <dgm:cxn modelId="{55B2FE08-1484-4F7A-BE3F-CCFC73223281}" type="presOf" srcId="{CF85D28E-142A-4BD4-BA87-5D48D6B53DBB}" destId="{E653A5FC-3903-4B0E-BED3-07EA509A2A47}" srcOrd="0" destOrd="0" presId="urn:microsoft.com/office/officeart/2005/8/layout/vList5"/>
    <dgm:cxn modelId="{61F3671A-3715-4545-A345-4F84D9086A07}" srcId="{6129E888-D685-4671-B8B7-CD19FBDC71C5}" destId="{2BFF02FD-72FA-49E4-A28E-C6DC72C8B015}" srcOrd="2" destOrd="0" parTransId="{805D5E4A-BF3A-4A5A-B40D-E3A192CEB0C5}" sibTransId="{E22EDBBE-3BC1-4900-8E12-7D8D9C1ACCC9}"/>
    <dgm:cxn modelId="{D7E06360-3517-42A9-98FD-DF40141D789A}" type="presOf" srcId="{2BFF02FD-72FA-49E4-A28E-C6DC72C8B015}" destId="{B10F07CE-2553-466E-9105-4D192E483664}" srcOrd="0" destOrd="0" presId="urn:microsoft.com/office/officeart/2005/8/layout/vList5"/>
    <dgm:cxn modelId="{2E983A64-67B2-4026-9ADB-51344DD98A55}" type="presOf" srcId="{697C4C00-3FB8-4CFB-B0CB-922746683267}" destId="{255DB344-EA39-45EE-B5F7-E666110CE8B6}" srcOrd="0" destOrd="0" presId="urn:microsoft.com/office/officeart/2005/8/layout/vList5"/>
    <dgm:cxn modelId="{FC2FA366-CC89-4D9E-8EE8-3A80C71CE7FD}" srcId="{A002CF0B-DCAC-40B2-9822-BB29F5260439}" destId="{CF85D28E-142A-4BD4-BA87-5D48D6B53DBB}" srcOrd="0" destOrd="0" parTransId="{B0F1EE22-3D7A-4741-8967-F48F259671B0}" sibTransId="{E6C5C4D0-CA5C-403A-9AB8-C6F42BDE9684}"/>
    <dgm:cxn modelId="{0399DC70-1535-47CB-A6C2-447CD66F6BEB}" srcId="{6129E888-D685-4671-B8B7-CD19FBDC71C5}" destId="{A002CF0B-DCAC-40B2-9822-BB29F5260439}" srcOrd="1" destOrd="0" parTransId="{226E920D-44D9-480D-9711-E44FE31D7449}" sibTransId="{ABE78634-942F-4E62-83CD-305E85EA019D}"/>
    <dgm:cxn modelId="{AF70E47B-4893-4605-8073-064DFFF2B391}" type="presOf" srcId="{6129E888-D685-4671-B8B7-CD19FBDC71C5}" destId="{0529A40F-316E-46E9-9802-F9E423998E3D}" srcOrd="0" destOrd="0" presId="urn:microsoft.com/office/officeart/2005/8/layout/vList5"/>
    <dgm:cxn modelId="{4C5EE97E-208B-45D1-BDB0-EE18D525AB37}" srcId="{2BFF02FD-72FA-49E4-A28E-C6DC72C8B015}" destId="{3F09A2DC-94E8-4CAA-997A-EC68483B19AB}" srcOrd="0" destOrd="0" parTransId="{FDD4E6DF-BD37-4687-9534-0F545E79293B}" sibTransId="{A05BF23B-C556-4443-9B6F-1CA75A229C95}"/>
    <dgm:cxn modelId="{BCA94AD1-0FBA-402B-8E02-EAD81054F377}" srcId="{6129E888-D685-4671-B8B7-CD19FBDC71C5}" destId="{2071EADF-EC8B-43E4-811B-5E7BDE170263}" srcOrd="0" destOrd="0" parTransId="{77373523-5F70-4253-8E18-98AF1DF16505}" sibTransId="{C6414FD2-F18D-479A-8D0D-5268AC119191}"/>
    <dgm:cxn modelId="{F1583ADD-B06A-45EA-8294-A19B9F127A78}" srcId="{2071EADF-EC8B-43E4-811B-5E7BDE170263}" destId="{697C4C00-3FB8-4CFB-B0CB-922746683267}" srcOrd="0" destOrd="0" parTransId="{7D0BBA6E-403A-4AC9-845D-14C0C27DB312}" sibTransId="{31C95605-5167-4E24-931F-10BF0689CD54}"/>
    <dgm:cxn modelId="{9465B2DF-E721-47E6-8349-CCA479B45630}" type="presOf" srcId="{3F09A2DC-94E8-4CAA-997A-EC68483B19AB}" destId="{B6DE37D4-5450-43D7-99BC-90835B916781}" srcOrd="0" destOrd="0" presId="urn:microsoft.com/office/officeart/2005/8/layout/vList5"/>
    <dgm:cxn modelId="{775620E8-D4CF-467B-AF5D-E485CE430BBD}" type="presOf" srcId="{2071EADF-EC8B-43E4-811B-5E7BDE170263}" destId="{1FF7E818-B22F-4C6F-8DFA-397BA5631C96}" srcOrd="0" destOrd="0" presId="urn:microsoft.com/office/officeart/2005/8/layout/vList5"/>
    <dgm:cxn modelId="{10E58EF9-A08C-4612-A9AC-1954FEC952E6}" type="presOf" srcId="{A002CF0B-DCAC-40B2-9822-BB29F5260439}" destId="{FE7D4B5C-0F05-42AA-8EE0-959E38CE5CA9}" srcOrd="0" destOrd="0" presId="urn:microsoft.com/office/officeart/2005/8/layout/vList5"/>
    <dgm:cxn modelId="{40DBFE4E-46D0-4EAF-B546-629C01F8EFEB}" type="presParOf" srcId="{0529A40F-316E-46E9-9802-F9E423998E3D}" destId="{7CF191F3-BB7A-46CE-8341-5CFA8EA627E6}" srcOrd="0" destOrd="0" presId="urn:microsoft.com/office/officeart/2005/8/layout/vList5"/>
    <dgm:cxn modelId="{7886EA07-DDD5-45D2-9D43-490F1D72CBD2}" type="presParOf" srcId="{7CF191F3-BB7A-46CE-8341-5CFA8EA627E6}" destId="{1FF7E818-B22F-4C6F-8DFA-397BA5631C96}" srcOrd="0" destOrd="0" presId="urn:microsoft.com/office/officeart/2005/8/layout/vList5"/>
    <dgm:cxn modelId="{E249A22A-4E89-4A6F-B958-5E5AFBB00411}" type="presParOf" srcId="{7CF191F3-BB7A-46CE-8341-5CFA8EA627E6}" destId="{255DB344-EA39-45EE-B5F7-E666110CE8B6}" srcOrd="1" destOrd="0" presId="urn:microsoft.com/office/officeart/2005/8/layout/vList5"/>
    <dgm:cxn modelId="{514ADD14-675A-4D12-B869-CBAA22F8AB9F}" type="presParOf" srcId="{0529A40F-316E-46E9-9802-F9E423998E3D}" destId="{3D5B74AF-A326-49D4-A9D5-D79F61AEDFBF}" srcOrd="1" destOrd="0" presId="urn:microsoft.com/office/officeart/2005/8/layout/vList5"/>
    <dgm:cxn modelId="{393E789B-911C-409A-9A01-2BAE04F4C29C}" type="presParOf" srcId="{0529A40F-316E-46E9-9802-F9E423998E3D}" destId="{E75DA24C-DE7F-4DCD-A1C0-B3914B71C11F}" srcOrd="2" destOrd="0" presId="urn:microsoft.com/office/officeart/2005/8/layout/vList5"/>
    <dgm:cxn modelId="{303DD440-2E78-4616-928C-536CC223A4D5}" type="presParOf" srcId="{E75DA24C-DE7F-4DCD-A1C0-B3914B71C11F}" destId="{FE7D4B5C-0F05-42AA-8EE0-959E38CE5CA9}" srcOrd="0" destOrd="0" presId="urn:microsoft.com/office/officeart/2005/8/layout/vList5"/>
    <dgm:cxn modelId="{83BB3C39-273A-4A73-88E5-6904712CF8F5}" type="presParOf" srcId="{E75DA24C-DE7F-4DCD-A1C0-B3914B71C11F}" destId="{E653A5FC-3903-4B0E-BED3-07EA509A2A47}" srcOrd="1" destOrd="0" presId="urn:microsoft.com/office/officeart/2005/8/layout/vList5"/>
    <dgm:cxn modelId="{675EF2A4-0D9D-46EB-8F30-89DC7C8EAFAF}" type="presParOf" srcId="{0529A40F-316E-46E9-9802-F9E423998E3D}" destId="{380EDED4-D6AA-4533-8652-93F9BC312AEC}" srcOrd="3" destOrd="0" presId="urn:microsoft.com/office/officeart/2005/8/layout/vList5"/>
    <dgm:cxn modelId="{EB465F81-A3E5-4F21-8EE7-E53CC5182D5A}" type="presParOf" srcId="{0529A40F-316E-46E9-9802-F9E423998E3D}" destId="{41862E3A-A7AC-4B02-9C3C-85A61B896461}" srcOrd="4" destOrd="0" presId="urn:microsoft.com/office/officeart/2005/8/layout/vList5"/>
    <dgm:cxn modelId="{1BF280AE-1043-4D65-BB2F-406B0C19C542}" type="presParOf" srcId="{41862E3A-A7AC-4B02-9C3C-85A61B896461}" destId="{B10F07CE-2553-466E-9105-4D192E483664}" srcOrd="0" destOrd="0" presId="urn:microsoft.com/office/officeart/2005/8/layout/vList5"/>
    <dgm:cxn modelId="{867B1E49-5CCB-4BD6-A6D1-0B6B2F2397B1}" type="presParOf" srcId="{41862E3A-A7AC-4B02-9C3C-85A61B896461}" destId="{B6DE37D4-5450-43D7-99BC-90835B91678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129E888-D685-4671-B8B7-CD19FBDC71C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2071EADF-EC8B-43E4-811B-5E7BDE170263}">
      <dgm:prSet phldrT="[Text]"/>
      <dgm:spPr>
        <a:solidFill>
          <a:srgbClr val="336990"/>
        </a:solidFill>
      </dgm:spPr>
      <dgm:t>
        <a:bodyPr/>
        <a:lstStyle/>
        <a:p>
          <a:r>
            <a:rPr lang="en-US" dirty="0"/>
            <a:t>Healthy relationships</a:t>
          </a:r>
        </a:p>
      </dgm:t>
    </dgm:pt>
    <dgm:pt modelId="{77373523-5F70-4253-8E18-98AF1DF16505}" type="parTrans" cxnId="{BCA94AD1-0FBA-402B-8E02-EAD81054F377}">
      <dgm:prSet/>
      <dgm:spPr/>
      <dgm:t>
        <a:bodyPr/>
        <a:lstStyle/>
        <a:p>
          <a:endParaRPr lang="en-US"/>
        </a:p>
      </dgm:t>
    </dgm:pt>
    <dgm:pt modelId="{C6414FD2-F18D-479A-8D0D-5268AC119191}" type="sibTrans" cxnId="{BCA94AD1-0FBA-402B-8E02-EAD81054F377}">
      <dgm:prSet/>
      <dgm:spPr/>
      <dgm:t>
        <a:bodyPr/>
        <a:lstStyle/>
        <a:p>
          <a:endParaRPr lang="en-US"/>
        </a:p>
      </dgm:t>
    </dgm:pt>
    <dgm:pt modelId="{697C4C00-3FB8-4CFB-B0CB-922746683267}">
      <dgm:prSet phldrT="[Text]"/>
      <dgm:spPr/>
      <dgm:t>
        <a:bodyPr/>
        <a:lstStyle/>
        <a:p>
          <a:r>
            <a:rPr lang="en-US"/>
            <a:t>Youth who have witnessed or experienced domestic violence may be challenged by this content.</a:t>
          </a:r>
        </a:p>
      </dgm:t>
    </dgm:pt>
    <dgm:pt modelId="{7D0BBA6E-403A-4AC9-845D-14C0C27DB312}" type="parTrans" cxnId="{F1583ADD-B06A-45EA-8294-A19B9F127A78}">
      <dgm:prSet/>
      <dgm:spPr/>
      <dgm:t>
        <a:bodyPr/>
        <a:lstStyle/>
        <a:p>
          <a:endParaRPr lang="en-US"/>
        </a:p>
      </dgm:t>
    </dgm:pt>
    <dgm:pt modelId="{31C95605-5167-4E24-931F-10BF0689CD54}" type="sibTrans" cxnId="{F1583ADD-B06A-45EA-8294-A19B9F127A78}">
      <dgm:prSet/>
      <dgm:spPr/>
      <dgm:t>
        <a:bodyPr/>
        <a:lstStyle/>
        <a:p>
          <a:endParaRPr lang="en-US"/>
        </a:p>
      </dgm:t>
    </dgm:pt>
    <dgm:pt modelId="{A002CF0B-DCAC-40B2-9822-BB29F5260439}">
      <dgm:prSet phldrT="[Text]"/>
      <dgm:spPr>
        <a:solidFill>
          <a:srgbClr val="336990"/>
        </a:solidFill>
      </dgm:spPr>
      <dgm:t>
        <a:bodyPr/>
        <a:lstStyle/>
        <a:p>
          <a:r>
            <a:rPr lang="en-US"/>
            <a:t>Friendships</a:t>
          </a:r>
        </a:p>
      </dgm:t>
    </dgm:pt>
    <dgm:pt modelId="{226E920D-44D9-480D-9711-E44FE31D7449}" type="parTrans" cxnId="{0399DC70-1535-47CB-A6C2-447CD66F6BEB}">
      <dgm:prSet/>
      <dgm:spPr/>
      <dgm:t>
        <a:bodyPr/>
        <a:lstStyle/>
        <a:p>
          <a:endParaRPr lang="en-US"/>
        </a:p>
      </dgm:t>
    </dgm:pt>
    <dgm:pt modelId="{ABE78634-942F-4E62-83CD-305E85EA019D}" type="sibTrans" cxnId="{0399DC70-1535-47CB-A6C2-447CD66F6BEB}">
      <dgm:prSet/>
      <dgm:spPr/>
      <dgm:t>
        <a:bodyPr/>
        <a:lstStyle/>
        <a:p>
          <a:endParaRPr lang="en-US"/>
        </a:p>
      </dgm:t>
    </dgm:pt>
    <dgm:pt modelId="{CF85D28E-142A-4BD4-BA87-5D48D6B53DBB}">
      <dgm:prSet phldrT="[Text]"/>
      <dgm:spPr/>
      <dgm:t>
        <a:bodyPr/>
        <a:lstStyle/>
        <a:p>
          <a:r>
            <a:rPr lang="en-US"/>
            <a:t>Youth who are experiencing bullying may be challenged by this content.</a:t>
          </a:r>
        </a:p>
      </dgm:t>
    </dgm:pt>
    <dgm:pt modelId="{B0F1EE22-3D7A-4741-8967-F48F259671B0}" type="parTrans" cxnId="{FC2FA366-CC89-4D9E-8EE8-3A80C71CE7FD}">
      <dgm:prSet/>
      <dgm:spPr/>
      <dgm:t>
        <a:bodyPr/>
        <a:lstStyle/>
        <a:p>
          <a:endParaRPr lang="en-US"/>
        </a:p>
      </dgm:t>
    </dgm:pt>
    <dgm:pt modelId="{E6C5C4D0-CA5C-403A-9AB8-C6F42BDE9684}" type="sibTrans" cxnId="{FC2FA366-CC89-4D9E-8EE8-3A80C71CE7FD}">
      <dgm:prSet/>
      <dgm:spPr/>
      <dgm:t>
        <a:bodyPr/>
        <a:lstStyle/>
        <a:p>
          <a:endParaRPr lang="en-US"/>
        </a:p>
      </dgm:t>
    </dgm:pt>
    <dgm:pt modelId="{2BFF02FD-72FA-49E4-A28E-C6DC72C8B015}">
      <dgm:prSet phldrT="[Text]"/>
      <dgm:spPr>
        <a:solidFill>
          <a:srgbClr val="336990"/>
        </a:solidFill>
      </dgm:spPr>
      <dgm:t>
        <a:bodyPr/>
        <a:lstStyle/>
        <a:p>
          <a:r>
            <a:rPr lang="en-US"/>
            <a:t>Setting Boundaries &amp; Abstinence</a:t>
          </a:r>
        </a:p>
      </dgm:t>
    </dgm:pt>
    <dgm:pt modelId="{805D5E4A-BF3A-4A5A-B40D-E3A192CEB0C5}" type="parTrans" cxnId="{61F3671A-3715-4545-A345-4F84D9086A07}">
      <dgm:prSet/>
      <dgm:spPr/>
      <dgm:t>
        <a:bodyPr/>
        <a:lstStyle/>
        <a:p>
          <a:endParaRPr lang="en-US"/>
        </a:p>
      </dgm:t>
    </dgm:pt>
    <dgm:pt modelId="{E22EDBBE-3BC1-4900-8E12-7D8D9C1ACCC9}" type="sibTrans" cxnId="{61F3671A-3715-4545-A345-4F84D9086A07}">
      <dgm:prSet/>
      <dgm:spPr/>
      <dgm:t>
        <a:bodyPr/>
        <a:lstStyle/>
        <a:p>
          <a:endParaRPr lang="en-US"/>
        </a:p>
      </dgm:t>
    </dgm:pt>
    <dgm:pt modelId="{3F09A2DC-94E8-4CAA-997A-EC68483B19AB}">
      <dgm:prSet phldrT="[Text]"/>
      <dgm:spPr/>
      <dgm:t>
        <a:bodyPr/>
        <a:lstStyle/>
        <a:p>
          <a:r>
            <a:rPr lang="en-US"/>
            <a:t>Youth who have experienced sexual abuse or assault may be challenged by this content.</a:t>
          </a:r>
        </a:p>
      </dgm:t>
    </dgm:pt>
    <dgm:pt modelId="{FDD4E6DF-BD37-4687-9534-0F545E79293B}" type="parTrans" cxnId="{4C5EE97E-208B-45D1-BDB0-EE18D525AB37}">
      <dgm:prSet/>
      <dgm:spPr/>
      <dgm:t>
        <a:bodyPr/>
        <a:lstStyle/>
        <a:p>
          <a:endParaRPr lang="en-US"/>
        </a:p>
      </dgm:t>
    </dgm:pt>
    <dgm:pt modelId="{A05BF23B-C556-4443-9B6F-1CA75A229C95}" type="sibTrans" cxnId="{4C5EE97E-208B-45D1-BDB0-EE18D525AB37}">
      <dgm:prSet/>
      <dgm:spPr/>
      <dgm:t>
        <a:bodyPr/>
        <a:lstStyle/>
        <a:p>
          <a:endParaRPr lang="en-US"/>
        </a:p>
      </dgm:t>
    </dgm:pt>
    <dgm:pt modelId="{0529A40F-316E-46E9-9802-F9E423998E3D}" type="pres">
      <dgm:prSet presAssocID="{6129E888-D685-4671-B8B7-CD19FBDC71C5}" presName="Name0" presStyleCnt="0">
        <dgm:presLayoutVars>
          <dgm:dir/>
          <dgm:animLvl val="lvl"/>
          <dgm:resizeHandles val="exact"/>
        </dgm:presLayoutVars>
      </dgm:prSet>
      <dgm:spPr/>
    </dgm:pt>
    <dgm:pt modelId="{7CF191F3-BB7A-46CE-8341-5CFA8EA627E6}" type="pres">
      <dgm:prSet presAssocID="{2071EADF-EC8B-43E4-811B-5E7BDE170263}" presName="linNode" presStyleCnt="0"/>
      <dgm:spPr/>
    </dgm:pt>
    <dgm:pt modelId="{1FF7E818-B22F-4C6F-8DFA-397BA5631C96}" type="pres">
      <dgm:prSet presAssocID="{2071EADF-EC8B-43E4-811B-5E7BDE170263}" presName="parentText" presStyleLbl="node1" presStyleIdx="0" presStyleCnt="3">
        <dgm:presLayoutVars>
          <dgm:chMax val="1"/>
          <dgm:bulletEnabled val="1"/>
        </dgm:presLayoutVars>
      </dgm:prSet>
      <dgm:spPr/>
    </dgm:pt>
    <dgm:pt modelId="{255DB344-EA39-45EE-B5F7-E666110CE8B6}" type="pres">
      <dgm:prSet presAssocID="{2071EADF-EC8B-43E4-811B-5E7BDE170263}" presName="descendantText" presStyleLbl="alignAccFollowNode1" presStyleIdx="0" presStyleCnt="3">
        <dgm:presLayoutVars>
          <dgm:bulletEnabled val="1"/>
        </dgm:presLayoutVars>
      </dgm:prSet>
      <dgm:spPr/>
    </dgm:pt>
    <dgm:pt modelId="{3D5B74AF-A326-49D4-A9D5-D79F61AEDFBF}" type="pres">
      <dgm:prSet presAssocID="{C6414FD2-F18D-479A-8D0D-5268AC119191}" presName="sp" presStyleCnt="0"/>
      <dgm:spPr/>
    </dgm:pt>
    <dgm:pt modelId="{E75DA24C-DE7F-4DCD-A1C0-B3914B71C11F}" type="pres">
      <dgm:prSet presAssocID="{A002CF0B-DCAC-40B2-9822-BB29F5260439}" presName="linNode" presStyleCnt="0"/>
      <dgm:spPr/>
    </dgm:pt>
    <dgm:pt modelId="{FE7D4B5C-0F05-42AA-8EE0-959E38CE5CA9}" type="pres">
      <dgm:prSet presAssocID="{A002CF0B-DCAC-40B2-9822-BB29F5260439}" presName="parentText" presStyleLbl="node1" presStyleIdx="1" presStyleCnt="3">
        <dgm:presLayoutVars>
          <dgm:chMax val="1"/>
          <dgm:bulletEnabled val="1"/>
        </dgm:presLayoutVars>
      </dgm:prSet>
      <dgm:spPr/>
    </dgm:pt>
    <dgm:pt modelId="{E653A5FC-3903-4B0E-BED3-07EA509A2A47}" type="pres">
      <dgm:prSet presAssocID="{A002CF0B-DCAC-40B2-9822-BB29F5260439}" presName="descendantText" presStyleLbl="alignAccFollowNode1" presStyleIdx="1" presStyleCnt="3">
        <dgm:presLayoutVars>
          <dgm:bulletEnabled val="1"/>
        </dgm:presLayoutVars>
      </dgm:prSet>
      <dgm:spPr/>
    </dgm:pt>
    <dgm:pt modelId="{380EDED4-D6AA-4533-8652-93F9BC312AEC}" type="pres">
      <dgm:prSet presAssocID="{ABE78634-942F-4E62-83CD-305E85EA019D}" presName="sp" presStyleCnt="0"/>
      <dgm:spPr/>
    </dgm:pt>
    <dgm:pt modelId="{41862E3A-A7AC-4B02-9C3C-85A61B896461}" type="pres">
      <dgm:prSet presAssocID="{2BFF02FD-72FA-49E4-A28E-C6DC72C8B015}" presName="linNode" presStyleCnt="0"/>
      <dgm:spPr/>
    </dgm:pt>
    <dgm:pt modelId="{B10F07CE-2553-466E-9105-4D192E483664}" type="pres">
      <dgm:prSet presAssocID="{2BFF02FD-72FA-49E4-A28E-C6DC72C8B015}" presName="parentText" presStyleLbl="node1" presStyleIdx="2" presStyleCnt="3">
        <dgm:presLayoutVars>
          <dgm:chMax val="1"/>
          <dgm:bulletEnabled val="1"/>
        </dgm:presLayoutVars>
      </dgm:prSet>
      <dgm:spPr/>
    </dgm:pt>
    <dgm:pt modelId="{B6DE37D4-5450-43D7-99BC-90835B916781}" type="pres">
      <dgm:prSet presAssocID="{2BFF02FD-72FA-49E4-A28E-C6DC72C8B015}" presName="descendantText" presStyleLbl="alignAccFollowNode1" presStyleIdx="2" presStyleCnt="3">
        <dgm:presLayoutVars>
          <dgm:bulletEnabled val="1"/>
        </dgm:presLayoutVars>
      </dgm:prSet>
      <dgm:spPr/>
    </dgm:pt>
  </dgm:ptLst>
  <dgm:cxnLst>
    <dgm:cxn modelId="{55B2FE08-1484-4F7A-BE3F-CCFC73223281}" type="presOf" srcId="{CF85D28E-142A-4BD4-BA87-5D48D6B53DBB}" destId="{E653A5FC-3903-4B0E-BED3-07EA509A2A47}" srcOrd="0" destOrd="0" presId="urn:microsoft.com/office/officeart/2005/8/layout/vList5"/>
    <dgm:cxn modelId="{61F3671A-3715-4545-A345-4F84D9086A07}" srcId="{6129E888-D685-4671-B8B7-CD19FBDC71C5}" destId="{2BFF02FD-72FA-49E4-A28E-C6DC72C8B015}" srcOrd="2" destOrd="0" parTransId="{805D5E4A-BF3A-4A5A-B40D-E3A192CEB0C5}" sibTransId="{E22EDBBE-3BC1-4900-8E12-7D8D9C1ACCC9}"/>
    <dgm:cxn modelId="{D7E06360-3517-42A9-98FD-DF40141D789A}" type="presOf" srcId="{2BFF02FD-72FA-49E4-A28E-C6DC72C8B015}" destId="{B10F07CE-2553-466E-9105-4D192E483664}" srcOrd="0" destOrd="0" presId="urn:microsoft.com/office/officeart/2005/8/layout/vList5"/>
    <dgm:cxn modelId="{2E983A64-67B2-4026-9ADB-51344DD98A55}" type="presOf" srcId="{697C4C00-3FB8-4CFB-B0CB-922746683267}" destId="{255DB344-EA39-45EE-B5F7-E666110CE8B6}" srcOrd="0" destOrd="0" presId="urn:microsoft.com/office/officeart/2005/8/layout/vList5"/>
    <dgm:cxn modelId="{FC2FA366-CC89-4D9E-8EE8-3A80C71CE7FD}" srcId="{A002CF0B-DCAC-40B2-9822-BB29F5260439}" destId="{CF85D28E-142A-4BD4-BA87-5D48D6B53DBB}" srcOrd="0" destOrd="0" parTransId="{B0F1EE22-3D7A-4741-8967-F48F259671B0}" sibTransId="{E6C5C4D0-CA5C-403A-9AB8-C6F42BDE9684}"/>
    <dgm:cxn modelId="{0399DC70-1535-47CB-A6C2-447CD66F6BEB}" srcId="{6129E888-D685-4671-B8B7-CD19FBDC71C5}" destId="{A002CF0B-DCAC-40B2-9822-BB29F5260439}" srcOrd="1" destOrd="0" parTransId="{226E920D-44D9-480D-9711-E44FE31D7449}" sibTransId="{ABE78634-942F-4E62-83CD-305E85EA019D}"/>
    <dgm:cxn modelId="{AF70E47B-4893-4605-8073-064DFFF2B391}" type="presOf" srcId="{6129E888-D685-4671-B8B7-CD19FBDC71C5}" destId="{0529A40F-316E-46E9-9802-F9E423998E3D}" srcOrd="0" destOrd="0" presId="urn:microsoft.com/office/officeart/2005/8/layout/vList5"/>
    <dgm:cxn modelId="{4C5EE97E-208B-45D1-BDB0-EE18D525AB37}" srcId="{2BFF02FD-72FA-49E4-A28E-C6DC72C8B015}" destId="{3F09A2DC-94E8-4CAA-997A-EC68483B19AB}" srcOrd="0" destOrd="0" parTransId="{FDD4E6DF-BD37-4687-9534-0F545E79293B}" sibTransId="{A05BF23B-C556-4443-9B6F-1CA75A229C95}"/>
    <dgm:cxn modelId="{BCA94AD1-0FBA-402B-8E02-EAD81054F377}" srcId="{6129E888-D685-4671-B8B7-CD19FBDC71C5}" destId="{2071EADF-EC8B-43E4-811B-5E7BDE170263}" srcOrd="0" destOrd="0" parTransId="{77373523-5F70-4253-8E18-98AF1DF16505}" sibTransId="{C6414FD2-F18D-479A-8D0D-5268AC119191}"/>
    <dgm:cxn modelId="{F1583ADD-B06A-45EA-8294-A19B9F127A78}" srcId="{2071EADF-EC8B-43E4-811B-5E7BDE170263}" destId="{697C4C00-3FB8-4CFB-B0CB-922746683267}" srcOrd="0" destOrd="0" parTransId="{7D0BBA6E-403A-4AC9-845D-14C0C27DB312}" sibTransId="{31C95605-5167-4E24-931F-10BF0689CD54}"/>
    <dgm:cxn modelId="{9465B2DF-E721-47E6-8349-CCA479B45630}" type="presOf" srcId="{3F09A2DC-94E8-4CAA-997A-EC68483B19AB}" destId="{B6DE37D4-5450-43D7-99BC-90835B916781}" srcOrd="0" destOrd="0" presId="urn:microsoft.com/office/officeart/2005/8/layout/vList5"/>
    <dgm:cxn modelId="{775620E8-D4CF-467B-AF5D-E485CE430BBD}" type="presOf" srcId="{2071EADF-EC8B-43E4-811B-5E7BDE170263}" destId="{1FF7E818-B22F-4C6F-8DFA-397BA5631C96}" srcOrd="0" destOrd="0" presId="urn:microsoft.com/office/officeart/2005/8/layout/vList5"/>
    <dgm:cxn modelId="{10E58EF9-A08C-4612-A9AC-1954FEC952E6}" type="presOf" srcId="{A002CF0B-DCAC-40B2-9822-BB29F5260439}" destId="{FE7D4B5C-0F05-42AA-8EE0-959E38CE5CA9}" srcOrd="0" destOrd="0" presId="urn:microsoft.com/office/officeart/2005/8/layout/vList5"/>
    <dgm:cxn modelId="{40DBFE4E-46D0-4EAF-B546-629C01F8EFEB}" type="presParOf" srcId="{0529A40F-316E-46E9-9802-F9E423998E3D}" destId="{7CF191F3-BB7A-46CE-8341-5CFA8EA627E6}" srcOrd="0" destOrd="0" presId="urn:microsoft.com/office/officeart/2005/8/layout/vList5"/>
    <dgm:cxn modelId="{7886EA07-DDD5-45D2-9D43-490F1D72CBD2}" type="presParOf" srcId="{7CF191F3-BB7A-46CE-8341-5CFA8EA627E6}" destId="{1FF7E818-B22F-4C6F-8DFA-397BA5631C96}" srcOrd="0" destOrd="0" presId="urn:microsoft.com/office/officeart/2005/8/layout/vList5"/>
    <dgm:cxn modelId="{E249A22A-4E89-4A6F-B958-5E5AFBB00411}" type="presParOf" srcId="{7CF191F3-BB7A-46CE-8341-5CFA8EA627E6}" destId="{255DB344-EA39-45EE-B5F7-E666110CE8B6}" srcOrd="1" destOrd="0" presId="urn:microsoft.com/office/officeart/2005/8/layout/vList5"/>
    <dgm:cxn modelId="{514ADD14-675A-4D12-B869-CBAA22F8AB9F}" type="presParOf" srcId="{0529A40F-316E-46E9-9802-F9E423998E3D}" destId="{3D5B74AF-A326-49D4-A9D5-D79F61AEDFBF}" srcOrd="1" destOrd="0" presId="urn:microsoft.com/office/officeart/2005/8/layout/vList5"/>
    <dgm:cxn modelId="{393E789B-911C-409A-9A01-2BAE04F4C29C}" type="presParOf" srcId="{0529A40F-316E-46E9-9802-F9E423998E3D}" destId="{E75DA24C-DE7F-4DCD-A1C0-B3914B71C11F}" srcOrd="2" destOrd="0" presId="urn:microsoft.com/office/officeart/2005/8/layout/vList5"/>
    <dgm:cxn modelId="{303DD440-2E78-4616-928C-536CC223A4D5}" type="presParOf" srcId="{E75DA24C-DE7F-4DCD-A1C0-B3914B71C11F}" destId="{FE7D4B5C-0F05-42AA-8EE0-959E38CE5CA9}" srcOrd="0" destOrd="0" presId="urn:microsoft.com/office/officeart/2005/8/layout/vList5"/>
    <dgm:cxn modelId="{83BB3C39-273A-4A73-88E5-6904712CF8F5}" type="presParOf" srcId="{E75DA24C-DE7F-4DCD-A1C0-B3914B71C11F}" destId="{E653A5FC-3903-4B0E-BED3-07EA509A2A47}" srcOrd="1" destOrd="0" presId="urn:microsoft.com/office/officeart/2005/8/layout/vList5"/>
    <dgm:cxn modelId="{675EF2A4-0D9D-46EB-8F30-89DC7C8EAFAF}" type="presParOf" srcId="{0529A40F-316E-46E9-9802-F9E423998E3D}" destId="{380EDED4-D6AA-4533-8652-93F9BC312AEC}" srcOrd="3" destOrd="0" presId="urn:microsoft.com/office/officeart/2005/8/layout/vList5"/>
    <dgm:cxn modelId="{EB465F81-A3E5-4F21-8EE7-E53CC5182D5A}" type="presParOf" srcId="{0529A40F-316E-46E9-9802-F9E423998E3D}" destId="{41862E3A-A7AC-4B02-9C3C-85A61B896461}" srcOrd="4" destOrd="0" presId="urn:microsoft.com/office/officeart/2005/8/layout/vList5"/>
    <dgm:cxn modelId="{1BF280AE-1043-4D65-BB2F-406B0C19C542}" type="presParOf" srcId="{41862E3A-A7AC-4B02-9C3C-85A61B896461}" destId="{B10F07CE-2553-466E-9105-4D192E483664}" srcOrd="0" destOrd="0" presId="urn:microsoft.com/office/officeart/2005/8/layout/vList5"/>
    <dgm:cxn modelId="{867B1E49-5CCB-4BD6-A6D1-0B6B2F2397B1}" type="presParOf" srcId="{41862E3A-A7AC-4B02-9C3C-85A61B896461}" destId="{B6DE37D4-5450-43D7-99BC-90835B91678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76F327-2826-462F-BCB1-F3A295BC112A}"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4A57C297-EACB-4F83-89BF-3AF40AFF2706}">
      <dgm:prSet phldrT="[Text]"/>
      <dgm:spPr>
        <a:solidFill>
          <a:schemeClr val="bg1">
            <a:lumMod val="40000"/>
            <a:lumOff val="60000"/>
          </a:schemeClr>
        </a:solidFill>
      </dgm:spPr>
      <dgm:t>
        <a:bodyPr/>
        <a:lstStyle/>
        <a:p>
          <a:r>
            <a:rPr lang="en-US" dirty="0">
              <a:solidFill>
                <a:schemeClr val="bg1">
                  <a:lumMod val="50000"/>
                </a:schemeClr>
              </a:solidFill>
            </a:rPr>
            <a:t>Slower thinking and/or trouble making decisions</a:t>
          </a:r>
        </a:p>
      </dgm:t>
    </dgm:pt>
    <dgm:pt modelId="{B43FC56D-46A6-4A50-BA4B-1C0EF901DD96}" type="parTrans" cxnId="{E9740FA0-61E6-4932-AA74-AA39F5159400}">
      <dgm:prSet/>
      <dgm:spPr/>
      <dgm:t>
        <a:bodyPr/>
        <a:lstStyle/>
        <a:p>
          <a:endParaRPr lang="en-US">
            <a:solidFill>
              <a:schemeClr val="bg1">
                <a:lumMod val="50000"/>
              </a:schemeClr>
            </a:solidFill>
          </a:endParaRPr>
        </a:p>
      </dgm:t>
    </dgm:pt>
    <dgm:pt modelId="{77742A51-9BEC-4681-9D43-163304D21EE7}" type="sibTrans" cxnId="{E9740FA0-61E6-4932-AA74-AA39F5159400}">
      <dgm:prSet/>
      <dgm:spPr/>
      <dgm:t>
        <a:bodyPr/>
        <a:lstStyle/>
        <a:p>
          <a:endParaRPr lang="en-US">
            <a:solidFill>
              <a:schemeClr val="bg1">
                <a:lumMod val="50000"/>
              </a:schemeClr>
            </a:solidFill>
          </a:endParaRPr>
        </a:p>
      </dgm:t>
    </dgm:pt>
    <dgm:pt modelId="{7D131F11-6A59-437F-A625-FF2706BF2896}">
      <dgm:prSet phldrT="[Text]"/>
      <dgm:spPr>
        <a:solidFill>
          <a:schemeClr val="bg1">
            <a:lumMod val="40000"/>
            <a:lumOff val="60000"/>
          </a:schemeClr>
        </a:solidFill>
      </dgm:spPr>
      <dgm:t>
        <a:bodyPr/>
        <a:lstStyle/>
        <a:p>
          <a:r>
            <a:rPr lang="en-US" dirty="0">
              <a:solidFill>
                <a:schemeClr val="bg1">
                  <a:lumMod val="50000"/>
                </a:schemeClr>
              </a:solidFill>
            </a:rPr>
            <a:t>Confusion</a:t>
          </a:r>
        </a:p>
      </dgm:t>
    </dgm:pt>
    <dgm:pt modelId="{587E7D37-DE15-4732-8A4D-852464A68A96}" type="parTrans" cxnId="{B5980837-9D8F-4EB4-87A2-8FF2BACBF466}">
      <dgm:prSet/>
      <dgm:spPr/>
      <dgm:t>
        <a:bodyPr/>
        <a:lstStyle/>
        <a:p>
          <a:endParaRPr lang="en-US"/>
        </a:p>
      </dgm:t>
    </dgm:pt>
    <dgm:pt modelId="{93196758-DD23-4CA0-B788-128BA1AB0FAA}" type="sibTrans" cxnId="{B5980837-9D8F-4EB4-87A2-8FF2BACBF466}">
      <dgm:prSet/>
      <dgm:spPr/>
      <dgm:t>
        <a:bodyPr/>
        <a:lstStyle/>
        <a:p>
          <a:endParaRPr lang="en-US"/>
        </a:p>
      </dgm:t>
    </dgm:pt>
    <dgm:pt modelId="{4B07FB19-3EA3-4F9C-9EF2-6D92422E8E0B}">
      <dgm:prSet phldrT="[Text]"/>
      <dgm:spPr>
        <a:solidFill>
          <a:schemeClr val="bg1">
            <a:lumMod val="40000"/>
            <a:lumOff val="60000"/>
          </a:schemeClr>
        </a:solidFill>
      </dgm:spPr>
      <dgm:t>
        <a:bodyPr/>
        <a:lstStyle/>
        <a:p>
          <a:r>
            <a:rPr lang="en-US" dirty="0">
              <a:solidFill>
                <a:schemeClr val="bg1">
                  <a:lumMod val="50000"/>
                </a:schemeClr>
              </a:solidFill>
            </a:rPr>
            <a:t>Flashbacks</a:t>
          </a:r>
        </a:p>
      </dgm:t>
    </dgm:pt>
    <dgm:pt modelId="{5C4770F0-4901-4657-92C7-9ED2D0242094}" type="parTrans" cxnId="{106DDC90-B243-4B98-84BC-37A729B55798}">
      <dgm:prSet/>
      <dgm:spPr/>
      <dgm:t>
        <a:bodyPr/>
        <a:lstStyle/>
        <a:p>
          <a:endParaRPr lang="en-US"/>
        </a:p>
      </dgm:t>
    </dgm:pt>
    <dgm:pt modelId="{64A17299-E3F8-4B5D-83A7-CD64C9476FC8}" type="sibTrans" cxnId="{106DDC90-B243-4B98-84BC-37A729B55798}">
      <dgm:prSet/>
      <dgm:spPr/>
      <dgm:t>
        <a:bodyPr/>
        <a:lstStyle/>
        <a:p>
          <a:endParaRPr lang="en-US"/>
        </a:p>
      </dgm:t>
    </dgm:pt>
    <dgm:pt modelId="{CDD42ACB-C836-4D17-A426-DF93D0C8FF59}">
      <dgm:prSet phldrT="[Text]"/>
      <dgm:spPr>
        <a:solidFill>
          <a:schemeClr val="bg1">
            <a:lumMod val="40000"/>
            <a:lumOff val="60000"/>
          </a:schemeClr>
        </a:solidFill>
      </dgm:spPr>
      <dgm:t>
        <a:bodyPr/>
        <a:lstStyle/>
        <a:p>
          <a:r>
            <a:rPr lang="en-US" dirty="0">
              <a:solidFill>
                <a:schemeClr val="bg1">
                  <a:lumMod val="50000"/>
                </a:schemeClr>
              </a:solidFill>
            </a:rPr>
            <a:t>Nightmares</a:t>
          </a:r>
        </a:p>
      </dgm:t>
    </dgm:pt>
    <dgm:pt modelId="{070F63A4-39DD-4362-A1CA-5A31BE842889}" type="parTrans" cxnId="{5354DF5C-9816-4E31-A6B8-88C85EF7924E}">
      <dgm:prSet/>
      <dgm:spPr/>
      <dgm:t>
        <a:bodyPr/>
        <a:lstStyle/>
        <a:p>
          <a:endParaRPr lang="en-US"/>
        </a:p>
      </dgm:t>
    </dgm:pt>
    <dgm:pt modelId="{F0256C53-57AD-45D7-9762-41CB8E0AD814}" type="sibTrans" cxnId="{5354DF5C-9816-4E31-A6B8-88C85EF7924E}">
      <dgm:prSet/>
      <dgm:spPr/>
      <dgm:t>
        <a:bodyPr/>
        <a:lstStyle/>
        <a:p>
          <a:endParaRPr lang="en-US"/>
        </a:p>
      </dgm:t>
    </dgm:pt>
    <dgm:pt modelId="{1820B44A-1DFC-404D-8791-F5A473842047}">
      <dgm:prSet phldrT="[Text]"/>
      <dgm:spPr>
        <a:solidFill>
          <a:schemeClr val="bg1">
            <a:lumMod val="40000"/>
            <a:lumOff val="60000"/>
          </a:schemeClr>
        </a:solidFill>
      </dgm:spPr>
      <dgm:t>
        <a:bodyPr/>
        <a:lstStyle/>
        <a:p>
          <a:r>
            <a:rPr lang="en-US" dirty="0">
              <a:solidFill>
                <a:schemeClr val="bg1">
                  <a:lumMod val="50000"/>
                </a:schemeClr>
              </a:solidFill>
            </a:rPr>
            <a:t>Memory impairment</a:t>
          </a:r>
        </a:p>
      </dgm:t>
    </dgm:pt>
    <dgm:pt modelId="{64EFEA0C-DAE9-4DC0-820E-CEEBE5712D06}" type="parTrans" cxnId="{6EC18685-0718-460C-8C17-3835B8FD67F9}">
      <dgm:prSet/>
      <dgm:spPr/>
      <dgm:t>
        <a:bodyPr/>
        <a:lstStyle/>
        <a:p>
          <a:endParaRPr lang="en-US"/>
        </a:p>
      </dgm:t>
    </dgm:pt>
    <dgm:pt modelId="{285B700F-D05D-4D1A-9178-AC355B46BA78}" type="sibTrans" cxnId="{6EC18685-0718-460C-8C17-3835B8FD67F9}">
      <dgm:prSet/>
      <dgm:spPr/>
      <dgm:t>
        <a:bodyPr/>
        <a:lstStyle/>
        <a:p>
          <a:endParaRPr lang="en-US"/>
        </a:p>
      </dgm:t>
    </dgm:pt>
    <dgm:pt modelId="{6CAAEAAB-8CDA-4CE5-BCA6-D91755A12399}">
      <dgm:prSet phldrT="[Text]"/>
      <dgm:spPr>
        <a:solidFill>
          <a:schemeClr val="bg1">
            <a:lumMod val="40000"/>
            <a:lumOff val="60000"/>
          </a:schemeClr>
        </a:solidFill>
      </dgm:spPr>
      <dgm:t>
        <a:bodyPr/>
        <a:lstStyle/>
        <a:p>
          <a:r>
            <a:rPr lang="en-US" dirty="0">
              <a:solidFill>
                <a:schemeClr val="bg1">
                  <a:lumMod val="50000"/>
                </a:schemeClr>
              </a:solidFill>
            </a:rPr>
            <a:t>Difficulty concentrating</a:t>
          </a:r>
        </a:p>
      </dgm:t>
    </dgm:pt>
    <dgm:pt modelId="{4ECE6457-B8F6-46C8-84A4-0E8FE530D156}" type="parTrans" cxnId="{FFEC10F0-59EE-42B4-ACD8-5698284CD2E2}">
      <dgm:prSet/>
      <dgm:spPr/>
      <dgm:t>
        <a:bodyPr/>
        <a:lstStyle/>
        <a:p>
          <a:endParaRPr lang="en-US"/>
        </a:p>
      </dgm:t>
    </dgm:pt>
    <dgm:pt modelId="{D5AEC5FB-B201-4CAE-AEBA-A5E23E298C3D}" type="sibTrans" cxnId="{FFEC10F0-59EE-42B4-ACD8-5698284CD2E2}">
      <dgm:prSet/>
      <dgm:spPr/>
      <dgm:t>
        <a:bodyPr/>
        <a:lstStyle/>
        <a:p>
          <a:endParaRPr lang="en-US"/>
        </a:p>
      </dgm:t>
    </dgm:pt>
    <dgm:pt modelId="{CE659FC6-5B63-4EFE-B3E4-F457949FE431}" type="pres">
      <dgm:prSet presAssocID="{7D76F327-2826-462F-BCB1-F3A295BC112A}" presName="linear" presStyleCnt="0">
        <dgm:presLayoutVars>
          <dgm:animLvl val="lvl"/>
          <dgm:resizeHandles val="exact"/>
        </dgm:presLayoutVars>
      </dgm:prSet>
      <dgm:spPr/>
    </dgm:pt>
    <dgm:pt modelId="{6DCCC7F1-2C45-444A-AE7F-523EAE1E3C80}" type="pres">
      <dgm:prSet presAssocID="{4A57C297-EACB-4F83-89BF-3AF40AFF2706}" presName="parentText" presStyleLbl="node1" presStyleIdx="0" presStyleCnt="6">
        <dgm:presLayoutVars>
          <dgm:chMax val="0"/>
          <dgm:bulletEnabled val="1"/>
        </dgm:presLayoutVars>
      </dgm:prSet>
      <dgm:spPr/>
    </dgm:pt>
    <dgm:pt modelId="{2788C8D6-36C2-4DCF-B8F5-F73814E64D66}" type="pres">
      <dgm:prSet presAssocID="{77742A51-9BEC-4681-9D43-163304D21EE7}" presName="spacer" presStyleCnt="0"/>
      <dgm:spPr/>
    </dgm:pt>
    <dgm:pt modelId="{F25F4F3B-9BFF-4EB0-82A4-DA2161B9BC49}" type="pres">
      <dgm:prSet presAssocID="{7D131F11-6A59-437F-A625-FF2706BF2896}" presName="parentText" presStyleLbl="node1" presStyleIdx="1" presStyleCnt="6">
        <dgm:presLayoutVars>
          <dgm:chMax val="0"/>
          <dgm:bulletEnabled val="1"/>
        </dgm:presLayoutVars>
      </dgm:prSet>
      <dgm:spPr/>
    </dgm:pt>
    <dgm:pt modelId="{96AEDDAC-6ECA-46EE-94B5-C1633BA4AF3F}" type="pres">
      <dgm:prSet presAssocID="{93196758-DD23-4CA0-B788-128BA1AB0FAA}" presName="spacer" presStyleCnt="0"/>
      <dgm:spPr/>
    </dgm:pt>
    <dgm:pt modelId="{D9304731-2A6F-49A9-A3E7-1A07FEA19B31}" type="pres">
      <dgm:prSet presAssocID="{6CAAEAAB-8CDA-4CE5-BCA6-D91755A12399}" presName="parentText" presStyleLbl="node1" presStyleIdx="2" presStyleCnt="6">
        <dgm:presLayoutVars>
          <dgm:chMax val="0"/>
          <dgm:bulletEnabled val="1"/>
        </dgm:presLayoutVars>
      </dgm:prSet>
      <dgm:spPr/>
    </dgm:pt>
    <dgm:pt modelId="{0A4B3785-0873-4517-AA8D-A3CF1AFC373F}" type="pres">
      <dgm:prSet presAssocID="{D5AEC5FB-B201-4CAE-AEBA-A5E23E298C3D}" presName="spacer" presStyleCnt="0"/>
      <dgm:spPr/>
    </dgm:pt>
    <dgm:pt modelId="{85CB8521-351C-459B-86DA-4CE237A28D4C}" type="pres">
      <dgm:prSet presAssocID="{4B07FB19-3EA3-4F9C-9EF2-6D92422E8E0B}" presName="parentText" presStyleLbl="node1" presStyleIdx="3" presStyleCnt="6">
        <dgm:presLayoutVars>
          <dgm:chMax val="0"/>
          <dgm:bulletEnabled val="1"/>
        </dgm:presLayoutVars>
      </dgm:prSet>
      <dgm:spPr/>
    </dgm:pt>
    <dgm:pt modelId="{7B8D0561-7334-485A-93E7-6B1BE2C297A2}" type="pres">
      <dgm:prSet presAssocID="{64A17299-E3F8-4B5D-83A7-CD64C9476FC8}" presName="spacer" presStyleCnt="0"/>
      <dgm:spPr/>
    </dgm:pt>
    <dgm:pt modelId="{53809B19-6671-43B1-B102-6CAD62AFFC34}" type="pres">
      <dgm:prSet presAssocID="{CDD42ACB-C836-4D17-A426-DF93D0C8FF59}" presName="parentText" presStyleLbl="node1" presStyleIdx="4" presStyleCnt="6">
        <dgm:presLayoutVars>
          <dgm:chMax val="0"/>
          <dgm:bulletEnabled val="1"/>
        </dgm:presLayoutVars>
      </dgm:prSet>
      <dgm:spPr/>
    </dgm:pt>
    <dgm:pt modelId="{C864063F-3DE8-47A7-89EE-C700C49A8610}" type="pres">
      <dgm:prSet presAssocID="{F0256C53-57AD-45D7-9762-41CB8E0AD814}" presName="spacer" presStyleCnt="0"/>
      <dgm:spPr/>
    </dgm:pt>
    <dgm:pt modelId="{46924338-A4EF-4578-B9DC-F62DBF007A7C}" type="pres">
      <dgm:prSet presAssocID="{1820B44A-1DFC-404D-8791-F5A473842047}" presName="parentText" presStyleLbl="node1" presStyleIdx="5" presStyleCnt="6">
        <dgm:presLayoutVars>
          <dgm:chMax val="0"/>
          <dgm:bulletEnabled val="1"/>
        </dgm:presLayoutVars>
      </dgm:prSet>
      <dgm:spPr/>
    </dgm:pt>
  </dgm:ptLst>
  <dgm:cxnLst>
    <dgm:cxn modelId="{DA6A1809-52AA-4B57-892C-E7724B8A0208}" type="presOf" srcId="{4B07FB19-3EA3-4F9C-9EF2-6D92422E8E0B}" destId="{85CB8521-351C-459B-86DA-4CE237A28D4C}" srcOrd="0" destOrd="0" presId="urn:microsoft.com/office/officeart/2005/8/layout/vList2"/>
    <dgm:cxn modelId="{B5980837-9D8F-4EB4-87A2-8FF2BACBF466}" srcId="{7D76F327-2826-462F-BCB1-F3A295BC112A}" destId="{7D131F11-6A59-437F-A625-FF2706BF2896}" srcOrd="1" destOrd="0" parTransId="{587E7D37-DE15-4732-8A4D-852464A68A96}" sibTransId="{93196758-DD23-4CA0-B788-128BA1AB0FAA}"/>
    <dgm:cxn modelId="{5354DF5C-9816-4E31-A6B8-88C85EF7924E}" srcId="{7D76F327-2826-462F-BCB1-F3A295BC112A}" destId="{CDD42ACB-C836-4D17-A426-DF93D0C8FF59}" srcOrd="4" destOrd="0" parTransId="{070F63A4-39DD-4362-A1CA-5A31BE842889}" sibTransId="{F0256C53-57AD-45D7-9762-41CB8E0AD814}"/>
    <dgm:cxn modelId="{3A981C68-7B20-40CE-8094-2BAA6850F0AF}" type="presOf" srcId="{1820B44A-1DFC-404D-8791-F5A473842047}" destId="{46924338-A4EF-4578-B9DC-F62DBF007A7C}" srcOrd="0" destOrd="0" presId="urn:microsoft.com/office/officeart/2005/8/layout/vList2"/>
    <dgm:cxn modelId="{DB7F3457-BEED-4289-9446-88FCD9D83974}" type="presOf" srcId="{7D76F327-2826-462F-BCB1-F3A295BC112A}" destId="{CE659FC6-5B63-4EFE-B3E4-F457949FE431}" srcOrd="0" destOrd="0" presId="urn:microsoft.com/office/officeart/2005/8/layout/vList2"/>
    <dgm:cxn modelId="{5975657A-20C8-4719-A27B-ACD1BD845F26}" type="presOf" srcId="{7D131F11-6A59-437F-A625-FF2706BF2896}" destId="{F25F4F3B-9BFF-4EB0-82A4-DA2161B9BC49}" srcOrd="0" destOrd="0" presId="urn:microsoft.com/office/officeart/2005/8/layout/vList2"/>
    <dgm:cxn modelId="{6EC18685-0718-460C-8C17-3835B8FD67F9}" srcId="{7D76F327-2826-462F-BCB1-F3A295BC112A}" destId="{1820B44A-1DFC-404D-8791-F5A473842047}" srcOrd="5" destOrd="0" parTransId="{64EFEA0C-DAE9-4DC0-820E-CEEBE5712D06}" sibTransId="{285B700F-D05D-4D1A-9178-AC355B46BA78}"/>
    <dgm:cxn modelId="{106DDC90-B243-4B98-84BC-37A729B55798}" srcId="{7D76F327-2826-462F-BCB1-F3A295BC112A}" destId="{4B07FB19-3EA3-4F9C-9EF2-6D92422E8E0B}" srcOrd="3" destOrd="0" parTransId="{5C4770F0-4901-4657-92C7-9ED2D0242094}" sibTransId="{64A17299-E3F8-4B5D-83A7-CD64C9476FC8}"/>
    <dgm:cxn modelId="{879B939C-E3C5-4AFD-B94E-3F61C2288829}" type="presOf" srcId="{4A57C297-EACB-4F83-89BF-3AF40AFF2706}" destId="{6DCCC7F1-2C45-444A-AE7F-523EAE1E3C80}" srcOrd="0" destOrd="0" presId="urn:microsoft.com/office/officeart/2005/8/layout/vList2"/>
    <dgm:cxn modelId="{E9740FA0-61E6-4932-AA74-AA39F5159400}" srcId="{7D76F327-2826-462F-BCB1-F3A295BC112A}" destId="{4A57C297-EACB-4F83-89BF-3AF40AFF2706}" srcOrd="0" destOrd="0" parTransId="{B43FC56D-46A6-4A50-BA4B-1C0EF901DD96}" sibTransId="{77742A51-9BEC-4681-9D43-163304D21EE7}"/>
    <dgm:cxn modelId="{EE1061B6-4C01-4CA9-B507-66956D2EC6FE}" type="presOf" srcId="{CDD42ACB-C836-4D17-A426-DF93D0C8FF59}" destId="{53809B19-6671-43B1-B102-6CAD62AFFC34}" srcOrd="0" destOrd="0" presId="urn:microsoft.com/office/officeart/2005/8/layout/vList2"/>
    <dgm:cxn modelId="{3CBCF6B7-78AF-45C2-B8DB-1361D20A71CB}" type="presOf" srcId="{6CAAEAAB-8CDA-4CE5-BCA6-D91755A12399}" destId="{D9304731-2A6F-49A9-A3E7-1A07FEA19B31}" srcOrd="0" destOrd="0" presId="urn:microsoft.com/office/officeart/2005/8/layout/vList2"/>
    <dgm:cxn modelId="{FFEC10F0-59EE-42B4-ACD8-5698284CD2E2}" srcId="{7D76F327-2826-462F-BCB1-F3A295BC112A}" destId="{6CAAEAAB-8CDA-4CE5-BCA6-D91755A12399}" srcOrd="2" destOrd="0" parTransId="{4ECE6457-B8F6-46C8-84A4-0E8FE530D156}" sibTransId="{D5AEC5FB-B201-4CAE-AEBA-A5E23E298C3D}"/>
    <dgm:cxn modelId="{12713C62-3736-4DC0-ACCA-421E867BF471}" type="presParOf" srcId="{CE659FC6-5B63-4EFE-B3E4-F457949FE431}" destId="{6DCCC7F1-2C45-444A-AE7F-523EAE1E3C80}" srcOrd="0" destOrd="0" presId="urn:microsoft.com/office/officeart/2005/8/layout/vList2"/>
    <dgm:cxn modelId="{C40710D9-A8EA-4DE5-AA03-FF7B57C3292D}" type="presParOf" srcId="{CE659FC6-5B63-4EFE-B3E4-F457949FE431}" destId="{2788C8D6-36C2-4DCF-B8F5-F73814E64D66}" srcOrd="1" destOrd="0" presId="urn:microsoft.com/office/officeart/2005/8/layout/vList2"/>
    <dgm:cxn modelId="{F48E93FF-92CD-4357-8091-78A62F66E4CE}" type="presParOf" srcId="{CE659FC6-5B63-4EFE-B3E4-F457949FE431}" destId="{F25F4F3B-9BFF-4EB0-82A4-DA2161B9BC49}" srcOrd="2" destOrd="0" presId="urn:microsoft.com/office/officeart/2005/8/layout/vList2"/>
    <dgm:cxn modelId="{4C250809-4035-4DED-A812-0D773E4A34AA}" type="presParOf" srcId="{CE659FC6-5B63-4EFE-B3E4-F457949FE431}" destId="{96AEDDAC-6ECA-46EE-94B5-C1633BA4AF3F}" srcOrd="3" destOrd="0" presId="urn:microsoft.com/office/officeart/2005/8/layout/vList2"/>
    <dgm:cxn modelId="{7B9A90E8-FB6C-4E05-9AF6-8C9314BB4529}" type="presParOf" srcId="{CE659FC6-5B63-4EFE-B3E4-F457949FE431}" destId="{D9304731-2A6F-49A9-A3E7-1A07FEA19B31}" srcOrd="4" destOrd="0" presId="urn:microsoft.com/office/officeart/2005/8/layout/vList2"/>
    <dgm:cxn modelId="{C8D20F44-3889-4930-9C54-4C30B0FB6F34}" type="presParOf" srcId="{CE659FC6-5B63-4EFE-B3E4-F457949FE431}" destId="{0A4B3785-0873-4517-AA8D-A3CF1AFC373F}" srcOrd="5" destOrd="0" presId="urn:microsoft.com/office/officeart/2005/8/layout/vList2"/>
    <dgm:cxn modelId="{CBC40931-F822-49A1-822E-9AF00C2EE469}" type="presParOf" srcId="{CE659FC6-5B63-4EFE-B3E4-F457949FE431}" destId="{85CB8521-351C-459B-86DA-4CE237A28D4C}" srcOrd="6" destOrd="0" presId="urn:microsoft.com/office/officeart/2005/8/layout/vList2"/>
    <dgm:cxn modelId="{41359D58-BA71-463A-A37C-C71460A2907F}" type="presParOf" srcId="{CE659FC6-5B63-4EFE-B3E4-F457949FE431}" destId="{7B8D0561-7334-485A-93E7-6B1BE2C297A2}" srcOrd="7" destOrd="0" presId="urn:microsoft.com/office/officeart/2005/8/layout/vList2"/>
    <dgm:cxn modelId="{D3DBD2B4-4CB0-42F9-8998-9AA2F59C4FF0}" type="presParOf" srcId="{CE659FC6-5B63-4EFE-B3E4-F457949FE431}" destId="{53809B19-6671-43B1-B102-6CAD62AFFC34}" srcOrd="8" destOrd="0" presId="urn:microsoft.com/office/officeart/2005/8/layout/vList2"/>
    <dgm:cxn modelId="{7CF28140-845D-4EE9-9B46-A7B5730FA74F}" type="presParOf" srcId="{CE659FC6-5B63-4EFE-B3E4-F457949FE431}" destId="{C864063F-3DE8-47A7-89EE-C700C49A8610}" srcOrd="9" destOrd="0" presId="urn:microsoft.com/office/officeart/2005/8/layout/vList2"/>
    <dgm:cxn modelId="{BD2960E7-9A99-4C6B-BE60-F35F80A184A9}" type="presParOf" srcId="{CE659FC6-5B63-4EFE-B3E4-F457949FE431}" destId="{46924338-A4EF-4578-B9DC-F62DBF007A7C}"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7D76F327-2826-462F-BCB1-F3A295BC112A}"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4A57C297-EACB-4F83-89BF-3AF40AFF2706}">
      <dgm:prSet phldrT="[Text]"/>
      <dgm:spPr/>
      <dgm:t>
        <a:bodyPr/>
        <a:lstStyle/>
        <a:p>
          <a:r>
            <a:rPr lang="en-US" dirty="0">
              <a:solidFill>
                <a:schemeClr val="bg1">
                  <a:lumMod val="50000"/>
                </a:schemeClr>
              </a:solidFill>
            </a:rPr>
            <a:t>Guilt/shame</a:t>
          </a:r>
        </a:p>
      </dgm:t>
    </dgm:pt>
    <dgm:pt modelId="{B43FC56D-46A6-4A50-BA4B-1C0EF901DD96}" type="parTrans" cxnId="{E9740FA0-61E6-4932-AA74-AA39F5159400}">
      <dgm:prSet/>
      <dgm:spPr/>
      <dgm:t>
        <a:bodyPr/>
        <a:lstStyle/>
        <a:p>
          <a:endParaRPr lang="en-US">
            <a:solidFill>
              <a:schemeClr val="bg1">
                <a:lumMod val="50000"/>
              </a:schemeClr>
            </a:solidFill>
          </a:endParaRPr>
        </a:p>
      </dgm:t>
    </dgm:pt>
    <dgm:pt modelId="{77742A51-9BEC-4681-9D43-163304D21EE7}" type="sibTrans" cxnId="{E9740FA0-61E6-4932-AA74-AA39F5159400}">
      <dgm:prSet/>
      <dgm:spPr/>
      <dgm:t>
        <a:bodyPr/>
        <a:lstStyle/>
        <a:p>
          <a:endParaRPr lang="en-US">
            <a:solidFill>
              <a:schemeClr val="bg1">
                <a:lumMod val="50000"/>
              </a:schemeClr>
            </a:solidFill>
          </a:endParaRPr>
        </a:p>
      </dgm:t>
    </dgm:pt>
    <dgm:pt modelId="{7D131F11-6A59-437F-A625-FF2706BF2896}">
      <dgm:prSet phldrT="[Text]"/>
      <dgm:spPr/>
      <dgm:t>
        <a:bodyPr/>
        <a:lstStyle/>
        <a:p>
          <a:r>
            <a:rPr lang="en-US" dirty="0">
              <a:solidFill>
                <a:schemeClr val="bg1">
                  <a:lumMod val="50000"/>
                </a:schemeClr>
              </a:solidFill>
            </a:rPr>
            <a:t>Self-blame</a:t>
          </a:r>
        </a:p>
      </dgm:t>
    </dgm:pt>
    <dgm:pt modelId="{587E7D37-DE15-4732-8A4D-852464A68A96}" type="parTrans" cxnId="{B5980837-9D8F-4EB4-87A2-8FF2BACBF466}">
      <dgm:prSet/>
      <dgm:spPr/>
      <dgm:t>
        <a:bodyPr/>
        <a:lstStyle/>
        <a:p>
          <a:endParaRPr lang="en-US"/>
        </a:p>
      </dgm:t>
    </dgm:pt>
    <dgm:pt modelId="{93196758-DD23-4CA0-B788-128BA1AB0FAA}" type="sibTrans" cxnId="{B5980837-9D8F-4EB4-87A2-8FF2BACBF466}">
      <dgm:prSet/>
      <dgm:spPr/>
      <dgm:t>
        <a:bodyPr/>
        <a:lstStyle/>
        <a:p>
          <a:endParaRPr lang="en-US"/>
        </a:p>
      </dgm:t>
    </dgm:pt>
    <dgm:pt modelId="{6D5673E4-E0AF-4C0D-8F25-43B6EFBD19B2}">
      <dgm:prSet phldrT="[Text]"/>
      <dgm:spPr/>
      <dgm:t>
        <a:bodyPr/>
        <a:lstStyle/>
        <a:p>
          <a:r>
            <a:rPr lang="en-US" dirty="0">
              <a:solidFill>
                <a:schemeClr val="bg1">
                  <a:lumMod val="50000"/>
                </a:schemeClr>
              </a:solidFill>
            </a:rPr>
            <a:t>Denial</a:t>
          </a:r>
        </a:p>
      </dgm:t>
    </dgm:pt>
    <dgm:pt modelId="{C2B8E1CD-8A3A-4090-8139-CFEF0B7186FB}" type="parTrans" cxnId="{BDDC990C-FF35-4BF5-B329-527394990999}">
      <dgm:prSet/>
      <dgm:spPr/>
      <dgm:t>
        <a:bodyPr/>
        <a:lstStyle/>
        <a:p>
          <a:endParaRPr lang="en-US"/>
        </a:p>
      </dgm:t>
    </dgm:pt>
    <dgm:pt modelId="{39AF59E5-A23D-4CEB-820A-EA920618C535}" type="sibTrans" cxnId="{BDDC990C-FF35-4BF5-B329-527394990999}">
      <dgm:prSet/>
      <dgm:spPr/>
      <dgm:t>
        <a:bodyPr/>
        <a:lstStyle/>
        <a:p>
          <a:endParaRPr lang="en-US"/>
        </a:p>
      </dgm:t>
    </dgm:pt>
    <dgm:pt modelId="{DB648F3C-6646-483B-88DD-3CD02C486111}">
      <dgm:prSet phldrT="[Text]"/>
      <dgm:spPr/>
      <dgm:t>
        <a:bodyPr/>
        <a:lstStyle/>
        <a:p>
          <a:r>
            <a:rPr lang="en-US" dirty="0">
              <a:solidFill>
                <a:schemeClr val="bg1">
                  <a:lumMod val="50000"/>
                </a:schemeClr>
              </a:solidFill>
            </a:rPr>
            <a:t>Fear</a:t>
          </a:r>
        </a:p>
      </dgm:t>
    </dgm:pt>
    <dgm:pt modelId="{B777E742-A71A-4784-AE66-742EFAABE10C}" type="parTrans" cxnId="{F2507685-FF76-4255-B16A-7279BFC5B9D3}">
      <dgm:prSet/>
      <dgm:spPr/>
      <dgm:t>
        <a:bodyPr/>
        <a:lstStyle/>
        <a:p>
          <a:endParaRPr lang="en-US"/>
        </a:p>
      </dgm:t>
    </dgm:pt>
    <dgm:pt modelId="{5A253DB4-8C07-41E1-BA94-686BACC69A5E}" type="sibTrans" cxnId="{F2507685-FF76-4255-B16A-7279BFC5B9D3}">
      <dgm:prSet/>
      <dgm:spPr/>
      <dgm:t>
        <a:bodyPr/>
        <a:lstStyle/>
        <a:p>
          <a:endParaRPr lang="en-US"/>
        </a:p>
      </dgm:t>
    </dgm:pt>
    <dgm:pt modelId="{DF6D1E8A-C95E-4CAA-9BEE-F656D63F819F}">
      <dgm:prSet phldrT="[Text]"/>
      <dgm:spPr/>
      <dgm:t>
        <a:bodyPr/>
        <a:lstStyle/>
        <a:p>
          <a:r>
            <a:rPr lang="en-US" dirty="0">
              <a:solidFill>
                <a:schemeClr val="bg1">
                  <a:lumMod val="50000"/>
                </a:schemeClr>
              </a:solidFill>
            </a:rPr>
            <a:t>Sadness</a:t>
          </a:r>
        </a:p>
      </dgm:t>
    </dgm:pt>
    <dgm:pt modelId="{D3CC9E0F-4A7A-451F-AD73-294D6DEEF4A2}" type="parTrans" cxnId="{0D982839-19CC-43ED-9260-7DD67ADB3F64}">
      <dgm:prSet/>
      <dgm:spPr/>
      <dgm:t>
        <a:bodyPr/>
        <a:lstStyle/>
        <a:p>
          <a:endParaRPr lang="en-US"/>
        </a:p>
      </dgm:t>
    </dgm:pt>
    <dgm:pt modelId="{E9B02F6E-F4C1-4D84-9A3A-50B67F696D03}" type="sibTrans" cxnId="{0D982839-19CC-43ED-9260-7DD67ADB3F64}">
      <dgm:prSet/>
      <dgm:spPr/>
      <dgm:t>
        <a:bodyPr/>
        <a:lstStyle/>
        <a:p>
          <a:endParaRPr lang="en-US"/>
        </a:p>
      </dgm:t>
    </dgm:pt>
    <dgm:pt modelId="{65521F80-A5C8-46EA-B272-9CB066EC719D}">
      <dgm:prSet phldrT="[Text]"/>
      <dgm:spPr/>
      <dgm:t>
        <a:bodyPr/>
        <a:lstStyle/>
        <a:p>
          <a:r>
            <a:rPr lang="en-US" dirty="0">
              <a:solidFill>
                <a:schemeClr val="bg1">
                  <a:lumMod val="50000"/>
                </a:schemeClr>
              </a:solidFill>
            </a:rPr>
            <a:t>Shock</a:t>
          </a:r>
        </a:p>
      </dgm:t>
    </dgm:pt>
    <dgm:pt modelId="{9A84C285-5D77-4F10-8B91-8A4E209494C8}" type="parTrans" cxnId="{FBA344E8-F4F0-4530-830F-1681FAAD9C1B}">
      <dgm:prSet/>
      <dgm:spPr/>
      <dgm:t>
        <a:bodyPr/>
        <a:lstStyle/>
        <a:p>
          <a:endParaRPr lang="en-US"/>
        </a:p>
      </dgm:t>
    </dgm:pt>
    <dgm:pt modelId="{864D1FC0-27D8-40B1-8125-6BBD4719C270}" type="sibTrans" cxnId="{FBA344E8-F4F0-4530-830F-1681FAAD9C1B}">
      <dgm:prSet/>
      <dgm:spPr/>
      <dgm:t>
        <a:bodyPr/>
        <a:lstStyle/>
        <a:p>
          <a:endParaRPr lang="en-US"/>
        </a:p>
      </dgm:t>
    </dgm:pt>
    <dgm:pt modelId="{CE659FC6-5B63-4EFE-B3E4-F457949FE431}" type="pres">
      <dgm:prSet presAssocID="{7D76F327-2826-462F-BCB1-F3A295BC112A}" presName="linear" presStyleCnt="0">
        <dgm:presLayoutVars>
          <dgm:animLvl val="lvl"/>
          <dgm:resizeHandles val="exact"/>
        </dgm:presLayoutVars>
      </dgm:prSet>
      <dgm:spPr/>
    </dgm:pt>
    <dgm:pt modelId="{6DCCC7F1-2C45-444A-AE7F-523EAE1E3C80}" type="pres">
      <dgm:prSet presAssocID="{4A57C297-EACB-4F83-89BF-3AF40AFF2706}" presName="parentText" presStyleLbl="node1" presStyleIdx="0" presStyleCnt="6">
        <dgm:presLayoutVars>
          <dgm:chMax val="0"/>
          <dgm:bulletEnabled val="1"/>
        </dgm:presLayoutVars>
      </dgm:prSet>
      <dgm:spPr/>
    </dgm:pt>
    <dgm:pt modelId="{2788C8D6-36C2-4DCF-B8F5-F73814E64D66}" type="pres">
      <dgm:prSet presAssocID="{77742A51-9BEC-4681-9D43-163304D21EE7}" presName="spacer" presStyleCnt="0"/>
      <dgm:spPr/>
    </dgm:pt>
    <dgm:pt modelId="{F25F4F3B-9BFF-4EB0-82A4-DA2161B9BC49}" type="pres">
      <dgm:prSet presAssocID="{7D131F11-6A59-437F-A625-FF2706BF2896}" presName="parentText" presStyleLbl="node1" presStyleIdx="1" presStyleCnt="6">
        <dgm:presLayoutVars>
          <dgm:chMax val="0"/>
          <dgm:bulletEnabled val="1"/>
        </dgm:presLayoutVars>
      </dgm:prSet>
      <dgm:spPr/>
    </dgm:pt>
    <dgm:pt modelId="{D2304E2C-8DD6-4C7F-B09A-AF32CDD8F483}" type="pres">
      <dgm:prSet presAssocID="{93196758-DD23-4CA0-B788-128BA1AB0FAA}" presName="spacer" presStyleCnt="0"/>
      <dgm:spPr/>
    </dgm:pt>
    <dgm:pt modelId="{E6A5C000-F43C-4540-BA6C-199343AB0B0C}" type="pres">
      <dgm:prSet presAssocID="{6D5673E4-E0AF-4C0D-8F25-43B6EFBD19B2}" presName="parentText" presStyleLbl="node1" presStyleIdx="2" presStyleCnt="6">
        <dgm:presLayoutVars>
          <dgm:chMax val="0"/>
          <dgm:bulletEnabled val="1"/>
        </dgm:presLayoutVars>
      </dgm:prSet>
      <dgm:spPr/>
    </dgm:pt>
    <dgm:pt modelId="{54951148-6DEE-4A37-88C3-D3868F03FDA3}" type="pres">
      <dgm:prSet presAssocID="{39AF59E5-A23D-4CEB-820A-EA920618C535}" presName="spacer" presStyleCnt="0"/>
      <dgm:spPr/>
    </dgm:pt>
    <dgm:pt modelId="{2AEE4ADA-0225-4537-8617-49465C5D44BF}" type="pres">
      <dgm:prSet presAssocID="{DB648F3C-6646-483B-88DD-3CD02C486111}" presName="parentText" presStyleLbl="node1" presStyleIdx="3" presStyleCnt="6">
        <dgm:presLayoutVars>
          <dgm:chMax val="0"/>
          <dgm:bulletEnabled val="1"/>
        </dgm:presLayoutVars>
      </dgm:prSet>
      <dgm:spPr/>
    </dgm:pt>
    <dgm:pt modelId="{D2A81A5D-2464-4824-A1EF-F31D80C78552}" type="pres">
      <dgm:prSet presAssocID="{5A253DB4-8C07-41E1-BA94-686BACC69A5E}" presName="spacer" presStyleCnt="0"/>
      <dgm:spPr/>
    </dgm:pt>
    <dgm:pt modelId="{FC8EA2BB-C774-400C-A74D-DF17F01B60BC}" type="pres">
      <dgm:prSet presAssocID="{DF6D1E8A-C95E-4CAA-9BEE-F656D63F819F}" presName="parentText" presStyleLbl="node1" presStyleIdx="4" presStyleCnt="6">
        <dgm:presLayoutVars>
          <dgm:chMax val="0"/>
          <dgm:bulletEnabled val="1"/>
        </dgm:presLayoutVars>
      </dgm:prSet>
      <dgm:spPr/>
    </dgm:pt>
    <dgm:pt modelId="{5806B764-A07F-4E6D-AE7D-EFA4DFD0FA48}" type="pres">
      <dgm:prSet presAssocID="{E9B02F6E-F4C1-4D84-9A3A-50B67F696D03}" presName="spacer" presStyleCnt="0"/>
      <dgm:spPr/>
    </dgm:pt>
    <dgm:pt modelId="{C11BD3F5-7C91-414F-98F5-891688282957}" type="pres">
      <dgm:prSet presAssocID="{65521F80-A5C8-46EA-B272-9CB066EC719D}" presName="parentText" presStyleLbl="node1" presStyleIdx="5" presStyleCnt="6">
        <dgm:presLayoutVars>
          <dgm:chMax val="0"/>
          <dgm:bulletEnabled val="1"/>
        </dgm:presLayoutVars>
      </dgm:prSet>
      <dgm:spPr/>
    </dgm:pt>
  </dgm:ptLst>
  <dgm:cxnLst>
    <dgm:cxn modelId="{BDDC990C-FF35-4BF5-B329-527394990999}" srcId="{7D76F327-2826-462F-BCB1-F3A295BC112A}" destId="{6D5673E4-E0AF-4C0D-8F25-43B6EFBD19B2}" srcOrd="2" destOrd="0" parTransId="{C2B8E1CD-8A3A-4090-8139-CFEF0B7186FB}" sibTransId="{39AF59E5-A23D-4CEB-820A-EA920618C535}"/>
    <dgm:cxn modelId="{B5980837-9D8F-4EB4-87A2-8FF2BACBF466}" srcId="{7D76F327-2826-462F-BCB1-F3A295BC112A}" destId="{7D131F11-6A59-437F-A625-FF2706BF2896}" srcOrd="1" destOrd="0" parTransId="{587E7D37-DE15-4732-8A4D-852464A68A96}" sibTransId="{93196758-DD23-4CA0-B788-128BA1AB0FAA}"/>
    <dgm:cxn modelId="{0D982839-19CC-43ED-9260-7DD67ADB3F64}" srcId="{7D76F327-2826-462F-BCB1-F3A295BC112A}" destId="{DF6D1E8A-C95E-4CAA-9BEE-F656D63F819F}" srcOrd="4" destOrd="0" parTransId="{D3CC9E0F-4A7A-451F-AD73-294D6DEEF4A2}" sibTransId="{E9B02F6E-F4C1-4D84-9A3A-50B67F696D03}"/>
    <dgm:cxn modelId="{91821D5C-8162-4250-B5D1-B58655748388}" type="presOf" srcId="{65521F80-A5C8-46EA-B272-9CB066EC719D}" destId="{C11BD3F5-7C91-414F-98F5-891688282957}" srcOrd="0" destOrd="0" presId="urn:microsoft.com/office/officeart/2005/8/layout/vList2"/>
    <dgm:cxn modelId="{DB7F3457-BEED-4289-9446-88FCD9D83974}" type="presOf" srcId="{7D76F327-2826-462F-BCB1-F3A295BC112A}" destId="{CE659FC6-5B63-4EFE-B3E4-F457949FE431}" srcOrd="0" destOrd="0" presId="urn:microsoft.com/office/officeart/2005/8/layout/vList2"/>
    <dgm:cxn modelId="{40456757-D382-4966-9409-1072A5A31519}" type="presOf" srcId="{DB648F3C-6646-483B-88DD-3CD02C486111}" destId="{2AEE4ADA-0225-4537-8617-49465C5D44BF}" srcOrd="0" destOrd="0" presId="urn:microsoft.com/office/officeart/2005/8/layout/vList2"/>
    <dgm:cxn modelId="{5975657A-20C8-4719-A27B-ACD1BD845F26}" type="presOf" srcId="{7D131F11-6A59-437F-A625-FF2706BF2896}" destId="{F25F4F3B-9BFF-4EB0-82A4-DA2161B9BC49}" srcOrd="0" destOrd="0" presId="urn:microsoft.com/office/officeart/2005/8/layout/vList2"/>
    <dgm:cxn modelId="{F2507685-FF76-4255-B16A-7279BFC5B9D3}" srcId="{7D76F327-2826-462F-BCB1-F3A295BC112A}" destId="{DB648F3C-6646-483B-88DD-3CD02C486111}" srcOrd="3" destOrd="0" parTransId="{B777E742-A71A-4784-AE66-742EFAABE10C}" sibTransId="{5A253DB4-8C07-41E1-BA94-686BACC69A5E}"/>
    <dgm:cxn modelId="{57B1499C-A7CE-48A8-BF03-052D4B3D77DE}" type="presOf" srcId="{6D5673E4-E0AF-4C0D-8F25-43B6EFBD19B2}" destId="{E6A5C000-F43C-4540-BA6C-199343AB0B0C}" srcOrd="0" destOrd="0" presId="urn:microsoft.com/office/officeart/2005/8/layout/vList2"/>
    <dgm:cxn modelId="{879B939C-E3C5-4AFD-B94E-3F61C2288829}" type="presOf" srcId="{4A57C297-EACB-4F83-89BF-3AF40AFF2706}" destId="{6DCCC7F1-2C45-444A-AE7F-523EAE1E3C80}" srcOrd="0" destOrd="0" presId="urn:microsoft.com/office/officeart/2005/8/layout/vList2"/>
    <dgm:cxn modelId="{E9740FA0-61E6-4932-AA74-AA39F5159400}" srcId="{7D76F327-2826-462F-BCB1-F3A295BC112A}" destId="{4A57C297-EACB-4F83-89BF-3AF40AFF2706}" srcOrd="0" destOrd="0" parTransId="{B43FC56D-46A6-4A50-BA4B-1C0EF901DD96}" sibTransId="{77742A51-9BEC-4681-9D43-163304D21EE7}"/>
    <dgm:cxn modelId="{77050AC8-F92E-4B26-9DD2-506FB1DC8338}" type="presOf" srcId="{DF6D1E8A-C95E-4CAA-9BEE-F656D63F819F}" destId="{FC8EA2BB-C774-400C-A74D-DF17F01B60BC}" srcOrd="0" destOrd="0" presId="urn:microsoft.com/office/officeart/2005/8/layout/vList2"/>
    <dgm:cxn modelId="{FBA344E8-F4F0-4530-830F-1681FAAD9C1B}" srcId="{7D76F327-2826-462F-BCB1-F3A295BC112A}" destId="{65521F80-A5C8-46EA-B272-9CB066EC719D}" srcOrd="5" destOrd="0" parTransId="{9A84C285-5D77-4F10-8B91-8A4E209494C8}" sibTransId="{864D1FC0-27D8-40B1-8125-6BBD4719C270}"/>
    <dgm:cxn modelId="{12713C62-3736-4DC0-ACCA-421E867BF471}" type="presParOf" srcId="{CE659FC6-5B63-4EFE-B3E4-F457949FE431}" destId="{6DCCC7F1-2C45-444A-AE7F-523EAE1E3C80}" srcOrd="0" destOrd="0" presId="urn:microsoft.com/office/officeart/2005/8/layout/vList2"/>
    <dgm:cxn modelId="{C40710D9-A8EA-4DE5-AA03-FF7B57C3292D}" type="presParOf" srcId="{CE659FC6-5B63-4EFE-B3E4-F457949FE431}" destId="{2788C8D6-36C2-4DCF-B8F5-F73814E64D66}" srcOrd="1" destOrd="0" presId="urn:microsoft.com/office/officeart/2005/8/layout/vList2"/>
    <dgm:cxn modelId="{F48E93FF-92CD-4357-8091-78A62F66E4CE}" type="presParOf" srcId="{CE659FC6-5B63-4EFE-B3E4-F457949FE431}" destId="{F25F4F3B-9BFF-4EB0-82A4-DA2161B9BC49}" srcOrd="2" destOrd="0" presId="urn:microsoft.com/office/officeart/2005/8/layout/vList2"/>
    <dgm:cxn modelId="{0AE90D2F-7FB1-46C4-A901-CBFE262A146F}" type="presParOf" srcId="{CE659FC6-5B63-4EFE-B3E4-F457949FE431}" destId="{D2304E2C-8DD6-4C7F-B09A-AF32CDD8F483}" srcOrd="3" destOrd="0" presId="urn:microsoft.com/office/officeart/2005/8/layout/vList2"/>
    <dgm:cxn modelId="{68211579-C766-4FD5-B546-7789A3115658}" type="presParOf" srcId="{CE659FC6-5B63-4EFE-B3E4-F457949FE431}" destId="{E6A5C000-F43C-4540-BA6C-199343AB0B0C}" srcOrd="4" destOrd="0" presId="urn:microsoft.com/office/officeart/2005/8/layout/vList2"/>
    <dgm:cxn modelId="{6103DCD5-157C-4DE9-B29C-946ADE148D62}" type="presParOf" srcId="{CE659FC6-5B63-4EFE-B3E4-F457949FE431}" destId="{54951148-6DEE-4A37-88C3-D3868F03FDA3}" srcOrd="5" destOrd="0" presId="urn:microsoft.com/office/officeart/2005/8/layout/vList2"/>
    <dgm:cxn modelId="{FDB17D62-0DDA-47B7-82C1-F2A40995CA93}" type="presParOf" srcId="{CE659FC6-5B63-4EFE-B3E4-F457949FE431}" destId="{2AEE4ADA-0225-4537-8617-49465C5D44BF}" srcOrd="6" destOrd="0" presId="urn:microsoft.com/office/officeart/2005/8/layout/vList2"/>
    <dgm:cxn modelId="{98B50341-AB09-4B98-A43A-94D1E7BB6E5A}" type="presParOf" srcId="{CE659FC6-5B63-4EFE-B3E4-F457949FE431}" destId="{D2A81A5D-2464-4824-A1EF-F31D80C78552}" srcOrd="7" destOrd="0" presId="urn:microsoft.com/office/officeart/2005/8/layout/vList2"/>
    <dgm:cxn modelId="{CFA09CE7-CBB7-469A-B12C-E47562E60A64}" type="presParOf" srcId="{CE659FC6-5B63-4EFE-B3E4-F457949FE431}" destId="{FC8EA2BB-C774-400C-A74D-DF17F01B60BC}" srcOrd="8" destOrd="0" presId="urn:microsoft.com/office/officeart/2005/8/layout/vList2"/>
    <dgm:cxn modelId="{1F73F871-C878-429C-A165-4914EFB049A9}" type="presParOf" srcId="{CE659FC6-5B63-4EFE-B3E4-F457949FE431}" destId="{5806B764-A07F-4E6D-AE7D-EFA4DFD0FA48}" srcOrd="9" destOrd="0" presId="urn:microsoft.com/office/officeart/2005/8/layout/vList2"/>
    <dgm:cxn modelId="{1F37FCE5-484C-479B-A4F2-0DF9289C6F11}" type="presParOf" srcId="{CE659FC6-5B63-4EFE-B3E4-F457949FE431}" destId="{C11BD3F5-7C91-414F-98F5-891688282957}"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7D76F327-2826-462F-BCB1-F3A295BC112A}"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4A57C297-EACB-4F83-89BF-3AF40AFF2706}">
      <dgm:prSet phldrT="[Text]"/>
      <dgm:spPr/>
      <dgm:t>
        <a:bodyPr/>
        <a:lstStyle/>
        <a:p>
          <a:r>
            <a:rPr lang="en-US" dirty="0">
              <a:solidFill>
                <a:schemeClr val="bg1">
                  <a:lumMod val="50000"/>
                </a:schemeClr>
              </a:solidFill>
            </a:rPr>
            <a:t>Embarrassment</a:t>
          </a:r>
        </a:p>
      </dgm:t>
    </dgm:pt>
    <dgm:pt modelId="{B43FC56D-46A6-4A50-BA4B-1C0EF901DD96}" type="parTrans" cxnId="{E9740FA0-61E6-4932-AA74-AA39F5159400}">
      <dgm:prSet/>
      <dgm:spPr/>
      <dgm:t>
        <a:bodyPr/>
        <a:lstStyle/>
        <a:p>
          <a:endParaRPr lang="en-US">
            <a:solidFill>
              <a:schemeClr val="bg1">
                <a:lumMod val="50000"/>
              </a:schemeClr>
            </a:solidFill>
          </a:endParaRPr>
        </a:p>
      </dgm:t>
    </dgm:pt>
    <dgm:pt modelId="{77742A51-9BEC-4681-9D43-163304D21EE7}" type="sibTrans" cxnId="{E9740FA0-61E6-4932-AA74-AA39F5159400}">
      <dgm:prSet/>
      <dgm:spPr/>
      <dgm:t>
        <a:bodyPr/>
        <a:lstStyle/>
        <a:p>
          <a:endParaRPr lang="en-US">
            <a:solidFill>
              <a:schemeClr val="bg1">
                <a:lumMod val="50000"/>
              </a:schemeClr>
            </a:solidFill>
          </a:endParaRPr>
        </a:p>
      </dgm:t>
    </dgm:pt>
    <dgm:pt modelId="{7D131F11-6A59-437F-A625-FF2706BF2896}">
      <dgm:prSet phldrT="[Text]"/>
      <dgm:spPr/>
      <dgm:t>
        <a:bodyPr/>
        <a:lstStyle/>
        <a:p>
          <a:r>
            <a:rPr lang="en-US" dirty="0">
              <a:solidFill>
                <a:schemeClr val="bg1">
                  <a:lumMod val="50000"/>
                </a:schemeClr>
              </a:solidFill>
            </a:rPr>
            <a:t>Numbness</a:t>
          </a:r>
        </a:p>
      </dgm:t>
    </dgm:pt>
    <dgm:pt modelId="{587E7D37-DE15-4732-8A4D-852464A68A96}" type="parTrans" cxnId="{B5980837-9D8F-4EB4-87A2-8FF2BACBF466}">
      <dgm:prSet/>
      <dgm:spPr/>
      <dgm:t>
        <a:bodyPr/>
        <a:lstStyle/>
        <a:p>
          <a:endParaRPr lang="en-US"/>
        </a:p>
      </dgm:t>
    </dgm:pt>
    <dgm:pt modelId="{93196758-DD23-4CA0-B788-128BA1AB0FAA}" type="sibTrans" cxnId="{B5980837-9D8F-4EB4-87A2-8FF2BACBF466}">
      <dgm:prSet/>
      <dgm:spPr/>
      <dgm:t>
        <a:bodyPr/>
        <a:lstStyle/>
        <a:p>
          <a:endParaRPr lang="en-US"/>
        </a:p>
      </dgm:t>
    </dgm:pt>
    <dgm:pt modelId="{05C067EA-9A05-407A-97C4-9AC7A942D1BA}">
      <dgm:prSet phldrT="[Text]"/>
      <dgm:spPr/>
      <dgm:t>
        <a:bodyPr/>
        <a:lstStyle/>
        <a:p>
          <a:r>
            <a:rPr lang="en-US" dirty="0">
              <a:solidFill>
                <a:schemeClr val="bg1">
                  <a:lumMod val="50000"/>
                </a:schemeClr>
              </a:solidFill>
            </a:rPr>
            <a:t>Helplessness</a:t>
          </a:r>
        </a:p>
      </dgm:t>
    </dgm:pt>
    <dgm:pt modelId="{FA589A07-C0A7-45AA-B4AE-D67BEFFA6796}" type="parTrans" cxnId="{776722D4-7881-4A33-9A04-131FA2315853}">
      <dgm:prSet/>
      <dgm:spPr/>
      <dgm:t>
        <a:bodyPr/>
        <a:lstStyle/>
        <a:p>
          <a:endParaRPr lang="en-US"/>
        </a:p>
      </dgm:t>
    </dgm:pt>
    <dgm:pt modelId="{B2C2B192-40E1-44AC-BDAE-B3A442463D27}" type="sibTrans" cxnId="{776722D4-7881-4A33-9A04-131FA2315853}">
      <dgm:prSet/>
      <dgm:spPr/>
      <dgm:t>
        <a:bodyPr/>
        <a:lstStyle/>
        <a:p>
          <a:endParaRPr lang="en-US"/>
        </a:p>
      </dgm:t>
    </dgm:pt>
    <dgm:pt modelId="{999761A0-F85C-4FE7-B975-2B812AE46623}">
      <dgm:prSet phldrT="[Text]"/>
      <dgm:spPr/>
      <dgm:t>
        <a:bodyPr/>
        <a:lstStyle/>
        <a:p>
          <a:r>
            <a:rPr lang="en-US" dirty="0">
              <a:solidFill>
                <a:schemeClr val="bg1">
                  <a:lumMod val="50000"/>
                </a:schemeClr>
              </a:solidFill>
            </a:rPr>
            <a:t>Anger</a:t>
          </a:r>
        </a:p>
      </dgm:t>
    </dgm:pt>
    <dgm:pt modelId="{38EB1290-3583-433C-AB47-ED03A1559700}" type="parTrans" cxnId="{A727B0E0-D00E-4550-A751-02A4FF86823E}">
      <dgm:prSet/>
      <dgm:spPr/>
      <dgm:t>
        <a:bodyPr/>
        <a:lstStyle/>
        <a:p>
          <a:endParaRPr lang="en-US"/>
        </a:p>
      </dgm:t>
    </dgm:pt>
    <dgm:pt modelId="{33DF5C9E-FD1B-4CB6-8A40-E979E925A61C}" type="sibTrans" cxnId="{A727B0E0-D00E-4550-A751-02A4FF86823E}">
      <dgm:prSet/>
      <dgm:spPr/>
      <dgm:t>
        <a:bodyPr/>
        <a:lstStyle/>
        <a:p>
          <a:endParaRPr lang="en-US"/>
        </a:p>
      </dgm:t>
    </dgm:pt>
    <dgm:pt modelId="{547D1D53-C5FE-4E9C-A38A-3E6327EE5E98}">
      <dgm:prSet phldrT="[Text]"/>
      <dgm:spPr/>
      <dgm:t>
        <a:bodyPr/>
        <a:lstStyle/>
        <a:p>
          <a:r>
            <a:rPr lang="en-US" dirty="0">
              <a:solidFill>
                <a:schemeClr val="bg1">
                  <a:lumMod val="50000"/>
                </a:schemeClr>
              </a:solidFill>
            </a:rPr>
            <a:t>Vulnerability</a:t>
          </a:r>
        </a:p>
      </dgm:t>
    </dgm:pt>
    <dgm:pt modelId="{C4907B8F-7495-4FA1-8FDE-548B97CF858F}" type="parTrans" cxnId="{922DC588-DD4F-4F1C-B304-825BCB004716}">
      <dgm:prSet/>
      <dgm:spPr/>
      <dgm:t>
        <a:bodyPr/>
        <a:lstStyle/>
        <a:p>
          <a:endParaRPr lang="en-US"/>
        </a:p>
      </dgm:t>
    </dgm:pt>
    <dgm:pt modelId="{8B245108-3035-4915-9443-4DAB0532D317}" type="sibTrans" cxnId="{922DC588-DD4F-4F1C-B304-825BCB004716}">
      <dgm:prSet/>
      <dgm:spPr/>
      <dgm:t>
        <a:bodyPr/>
        <a:lstStyle/>
        <a:p>
          <a:endParaRPr lang="en-US"/>
        </a:p>
      </dgm:t>
    </dgm:pt>
    <dgm:pt modelId="{5E9EFFCB-E8A9-414E-AC97-F50EBDA1973E}">
      <dgm:prSet phldrT="[Text]"/>
      <dgm:spPr/>
      <dgm:t>
        <a:bodyPr/>
        <a:lstStyle/>
        <a:p>
          <a:r>
            <a:rPr lang="en-US" dirty="0">
              <a:solidFill>
                <a:schemeClr val="bg1">
                  <a:lumMod val="50000"/>
                </a:schemeClr>
              </a:solidFill>
            </a:rPr>
            <a:t>Isolation</a:t>
          </a:r>
        </a:p>
      </dgm:t>
    </dgm:pt>
    <dgm:pt modelId="{D7B796F9-366A-4FDA-9F0D-4525EFE3555F}" type="parTrans" cxnId="{D12D379F-E341-43EB-BD1C-8BB7B3099E5E}">
      <dgm:prSet/>
      <dgm:spPr/>
      <dgm:t>
        <a:bodyPr/>
        <a:lstStyle/>
        <a:p>
          <a:endParaRPr lang="en-US"/>
        </a:p>
      </dgm:t>
    </dgm:pt>
    <dgm:pt modelId="{6CC938EA-A0F7-49EB-89E6-9602B7008B22}" type="sibTrans" cxnId="{D12D379F-E341-43EB-BD1C-8BB7B3099E5E}">
      <dgm:prSet/>
      <dgm:spPr/>
      <dgm:t>
        <a:bodyPr/>
        <a:lstStyle/>
        <a:p>
          <a:endParaRPr lang="en-US"/>
        </a:p>
      </dgm:t>
    </dgm:pt>
    <dgm:pt modelId="{CE659FC6-5B63-4EFE-B3E4-F457949FE431}" type="pres">
      <dgm:prSet presAssocID="{7D76F327-2826-462F-BCB1-F3A295BC112A}" presName="linear" presStyleCnt="0">
        <dgm:presLayoutVars>
          <dgm:animLvl val="lvl"/>
          <dgm:resizeHandles val="exact"/>
        </dgm:presLayoutVars>
      </dgm:prSet>
      <dgm:spPr/>
    </dgm:pt>
    <dgm:pt modelId="{6DCCC7F1-2C45-444A-AE7F-523EAE1E3C80}" type="pres">
      <dgm:prSet presAssocID="{4A57C297-EACB-4F83-89BF-3AF40AFF2706}" presName="parentText" presStyleLbl="node1" presStyleIdx="0" presStyleCnt="6">
        <dgm:presLayoutVars>
          <dgm:chMax val="0"/>
          <dgm:bulletEnabled val="1"/>
        </dgm:presLayoutVars>
      </dgm:prSet>
      <dgm:spPr/>
    </dgm:pt>
    <dgm:pt modelId="{2788C8D6-36C2-4DCF-B8F5-F73814E64D66}" type="pres">
      <dgm:prSet presAssocID="{77742A51-9BEC-4681-9D43-163304D21EE7}" presName="spacer" presStyleCnt="0"/>
      <dgm:spPr/>
    </dgm:pt>
    <dgm:pt modelId="{F25F4F3B-9BFF-4EB0-82A4-DA2161B9BC49}" type="pres">
      <dgm:prSet presAssocID="{7D131F11-6A59-437F-A625-FF2706BF2896}" presName="parentText" presStyleLbl="node1" presStyleIdx="1" presStyleCnt="6">
        <dgm:presLayoutVars>
          <dgm:chMax val="0"/>
          <dgm:bulletEnabled val="1"/>
        </dgm:presLayoutVars>
      </dgm:prSet>
      <dgm:spPr/>
    </dgm:pt>
    <dgm:pt modelId="{46905D43-42EB-4BF2-AD46-6CF299D75A90}" type="pres">
      <dgm:prSet presAssocID="{93196758-DD23-4CA0-B788-128BA1AB0FAA}" presName="spacer" presStyleCnt="0"/>
      <dgm:spPr/>
    </dgm:pt>
    <dgm:pt modelId="{E00F35D4-2A84-457A-8F83-BE049E20D93F}" type="pres">
      <dgm:prSet presAssocID="{05C067EA-9A05-407A-97C4-9AC7A942D1BA}" presName="parentText" presStyleLbl="node1" presStyleIdx="2" presStyleCnt="6">
        <dgm:presLayoutVars>
          <dgm:chMax val="0"/>
          <dgm:bulletEnabled val="1"/>
        </dgm:presLayoutVars>
      </dgm:prSet>
      <dgm:spPr/>
    </dgm:pt>
    <dgm:pt modelId="{E5D69241-47A4-49E4-AF1D-18686F1ACE89}" type="pres">
      <dgm:prSet presAssocID="{B2C2B192-40E1-44AC-BDAE-B3A442463D27}" presName="spacer" presStyleCnt="0"/>
      <dgm:spPr/>
    </dgm:pt>
    <dgm:pt modelId="{68084960-FCD9-424B-9F41-7C9B558E7781}" type="pres">
      <dgm:prSet presAssocID="{999761A0-F85C-4FE7-B975-2B812AE46623}" presName="parentText" presStyleLbl="node1" presStyleIdx="3" presStyleCnt="6">
        <dgm:presLayoutVars>
          <dgm:chMax val="0"/>
          <dgm:bulletEnabled val="1"/>
        </dgm:presLayoutVars>
      </dgm:prSet>
      <dgm:spPr/>
    </dgm:pt>
    <dgm:pt modelId="{037FA6E4-05D9-44F7-BB0B-E29C983127CF}" type="pres">
      <dgm:prSet presAssocID="{33DF5C9E-FD1B-4CB6-8A40-E979E925A61C}" presName="spacer" presStyleCnt="0"/>
      <dgm:spPr/>
    </dgm:pt>
    <dgm:pt modelId="{CEE52B60-A66B-412D-B47F-F8551D25FECF}" type="pres">
      <dgm:prSet presAssocID="{547D1D53-C5FE-4E9C-A38A-3E6327EE5E98}" presName="parentText" presStyleLbl="node1" presStyleIdx="4" presStyleCnt="6">
        <dgm:presLayoutVars>
          <dgm:chMax val="0"/>
          <dgm:bulletEnabled val="1"/>
        </dgm:presLayoutVars>
      </dgm:prSet>
      <dgm:spPr/>
    </dgm:pt>
    <dgm:pt modelId="{BC645282-E575-4F8C-8133-A74D2F98C780}" type="pres">
      <dgm:prSet presAssocID="{8B245108-3035-4915-9443-4DAB0532D317}" presName="spacer" presStyleCnt="0"/>
      <dgm:spPr/>
    </dgm:pt>
    <dgm:pt modelId="{115000EB-6DE8-41A6-B29F-F73F3DFED41C}" type="pres">
      <dgm:prSet presAssocID="{5E9EFFCB-E8A9-414E-AC97-F50EBDA1973E}" presName="parentText" presStyleLbl="node1" presStyleIdx="5" presStyleCnt="6">
        <dgm:presLayoutVars>
          <dgm:chMax val="0"/>
          <dgm:bulletEnabled val="1"/>
        </dgm:presLayoutVars>
      </dgm:prSet>
      <dgm:spPr/>
    </dgm:pt>
  </dgm:ptLst>
  <dgm:cxnLst>
    <dgm:cxn modelId="{B5980837-9D8F-4EB4-87A2-8FF2BACBF466}" srcId="{7D76F327-2826-462F-BCB1-F3A295BC112A}" destId="{7D131F11-6A59-437F-A625-FF2706BF2896}" srcOrd="1" destOrd="0" parTransId="{587E7D37-DE15-4732-8A4D-852464A68A96}" sibTransId="{93196758-DD23-4CA0-B788-128BA1AB0FAA}"/>
    <dgm:cxn modelId="{DB7F3457-BEED-4289-9446-88FCD9D83974}" type="presOf" srcId="{7D76F327-2826-462F-BCB1-F3A295BC112A}" destId="{CE659FC6-5B63-4EFE-B3E4-F457949FE431}" srcOrd="0" destOrd="0" presId="urn:microsoft.com/office/officeart/2005/8/layout/vList2"/>
    <dgm:cxn modelId="{5975657A-20C8-4719-A27B-ACD1BD845F26}" type="presOf" srcId="{7D131F11-6A59-437F-A625-FF2706BF2896}" destId="{F25F4F3B-9BFF-4EB0-82A4-DA2161B9BC49}" srcOrd="0" destOrd="0" presId="urn:microsoft.com/office/officeart/2005/8/layout/vList2"/>
    <dgm:cxn modelId="{922DC588-DD4F-4F1C-B304-825BCB004716}" srcId="{7D76F327-2826-462F-BCB1-F3A295BC112A}" destId="{547D1D53-C5FE-4E9C-A38A-3E6327EE5E98}" srcOrd="4" destOrd="0" parTransId="{C4907B8F-7495-4FA1-8FDE-548B97CF858F}" sibTransId="{8B245108-3035-4915-9443-4DAB0532D317}"/>
    <dgm:cxn modelId="{E9369E8C-1ACF-4BA9-B793-79009BEBE5BB}" type="presOf" srcId="{999761A0-F85C-4FE7-B975-2B812AE46623}" destId="{68084960-FCD9-424B-9F41-7C9B558E7781}" srcOrd="0" destOrd="0" presId="urn:microsoft.com/office/officeart/2005/8/layout/vList2"/>
    <dgm:cxn modelId="{879B939C-E3C5-4AFD-B94E-3F61C2288829}" type="presOf" srcId="{4A57C297-EACB-4F83-89BF-3AF40AFF2706}" destId="{6DCCC7F1-2C45-444A-AE7F-523EAE1E3C80}" srcOrd="0" destOrd="0" presId="urn:microsoft.com/office/officeart/2005/8/layout/vList2"/>
    <dgm:cxn modelId="{A7F7E59D-8333-4592-A762-228CB4AA1ACE}" type="presOf" srcId="{5E9EFFCB-E8A9-414E-AC97-F50EBDA1973E}" destId="{115000EB-6DE8-41A6-B29F-F73F3DFED41C}" srcOrd="0" destOrd="0" presId="urn:microsoft.com/office/officeart/2005/8/layout/vList2"/>
    <dgm:cxn modelId="{D12D379F-E341-43EB-BD1C-8BB7B3099E5E}" srcId="{7D76F327-2826-462F-BCB1-F3A295BC112A}" destId="{5E9EFFCB-E8A9-414E-AC97-F50EBDA1973E}" srcOrd="5" destOrd="0" parTransId="{D7B796F9-366A-4FDA-9F0D-4525EFE3555F}" sibTransId="{6CC938EA-A0F7-49EB-89E6-9602B7008B22}"/>
    <dgm:cxn modelId="{E9740FA0-61E6-4932-AA74-AA39F5159400}" srcId="{7D76F327-2826-462F-BCB1-F3A295BC112A}" destId="{4A57C297-EACB-4F83-89BF-3AF40AFF2706}" srcOrd="0" destOrd="0" parTransId="{B43FC56D-46A6-4A50-BA4B-1C0EF901DD96}" sibTransId="{77742A51-9BEC-4681-9D43-163304D21EE7}"/>
    <dgm:cxn modelId="{776722D4-7881-4A33-9A04-131FA2315853}" srcId="{7D76F327-2826-462F-BCB1-F3A295BC112A}" destId="{05C067EA-9A05-407A-97C4-9AC7A942D1BA}" srcOrd="2" destOrd="0" parTransId="{FA589A07-C0A7-45AA-B4AE-D67BEFFA6796}" sibTransId="{B2C2B192-40E1-44AC-BDAE-B3A442463D27}"/>
    <dgm:cxn modelId="{A727B0E0-D00E-4550-A751-02A4FF86823E}" srcId="{7D76F327-2826-462F-BCB1-F3A295BC112A}" destId="{999761A0-F85C-4FE7-B975-2B812AE46623}" srcOrd="3" destOrd="0" parTransId="{38EB1290-3583-433C-AB47-ED03A1559700}" sibTransId="{33DF5C9E-FD1B-4CB6-8A40-E979E925A61C}"/>
    <dgm:cxn modelId="{9BDDF6EC-ED56-4800-B10F-7DA82C541D14}" type="presOf" srcId="{05C067EA-9A05-407A-97C4-9AC7A942D1BA}" destId="{E00F35D4-2A84-457A-8F83-BE049E20D93F}" srcOrd="0" destOrd="0" presId="urn:microsoft.com/office/officeart/2005/8/layout/vList2"/>
    <dgm:cxn modelId="{3F7A86FA-6B22-44C8-BD98-E931DF01BC6A}" type="presOf" srcId="{547D1D53-C5FE-4E9C-A38A-3E6327EE5E98}" destId="{CEE52B60-A66B-412D-B47F-F8551D25FECF}" srcOrd="0" destOrd="0" presId="urn:microsoft.com/office/officeart/2005/8/layout/vList2"/>
    <dgm:cxn modelId="{12713C62-3736-4DC0-ACCA-421E867BF471}" type="presParOf" srcId="{CE659FC6-5B63-4EFE-B3E4-F457949FE431}" destId="{6DCCC7F1-2C45-444A-AE7F-523EAE1E3C80}" srcOrd="0" destOrd="0" presId="urn:microsoft.com/office/officeart/2005/8/layout/vList2"/>
    <dgm:cxn modelId="{C40710D9-A8EA-4DE5-AA03-FF7B57C3292D}" type="presParOf" srcId="{CE659FC6-5B63-4EFE-B3E4-F457949FE431}" destId="{2788C8D6-36C2-4DCF-B8F5-F73814E64D66}" srcOrd="1" destOrd="0" presId="urn:microsoft.com/office/officeart/2005/8/layout/vList2"/>
    <dgm:cxn modelId="{F48E93FF-92CD-4357-8091-78A62F66E4CE}" type="presParOf" srcId="{CE659FC6-5B63-4EFE-B3E4-F457949FE431}" destId="{F25F4F3B-9BFF-4EB0-82A4-DA2161B9BC49}" srcOrd="2" destOrd="0" presId="urn:microsoft.com/office/officeart/2005/8/layout/vList2"/>
    <dgm:cxn modelId="{D0D09DF5-5C43-4619-A710-5A3B30C86D50}" type="presParOf" srcId="{CE659FC6-5B63-4EFE-B3E4-F457949FE431}" destId="{46905D43-42EB-4BF2-AD46-6CF299D75A90}" srcOrd="3" destOrd="0" presId="urn:microsoft.com/office/officeart/2005/8/layout/vList2"/>
    <dgm:cxn modelId="{814125B6-3CF8-41B7-B6AD-BEE215456FED}" type="presParOf" srcId="{CE659FC6-5B63-4EFE-B3E4-F457949FE431}" destId="{E00F35D4-2A84-457A-8F83-BE049E20D93F}" srcOrd="4" destOrd="0" presId="urn:microsoft.com/office/officeart/2005/8/layout/vList2"/>
    <dgm:cxn modelId="{260F4DEA-601F-45E1-BBFE-AC9A18470AFA}" type="presParOf" srcId="{CE659FC6-5B63-4EFE-B3E4-F457949FE431}" destId="{E5D69241-47A4-49E4-AF1D-18686F1ACE89}" srcOrd="5" destOrd="0" presId="urn:microsoft.com/office/officeart/2005/8/layout/vList2"/>
    <dgm:cxn modelId="{EE57201D-8E0E-4064-BB38-9F611D6524F0}" type="presParOf" srcId="{CE659FC6-5B63-4EFE-B3E4-F457949FE431}" destId="{68084960-FCD9-424B-9F41-7C9B558E7781}" srcOrd="6" destOrd="0" presId="urn:microsoft.com/office/officeart/2005/8/layout/vList2"/>
    <dgm:cxn modelId="{A45DE960-2DDD-4320-9D22-EABA949A0179}" type="presParOf" srcId="{CE659FC6-5B63-4EFE-B3E4-F457949FE431}" destId="{037FA6E4-05D9-44F7-BB0B-E29C983127CF}" srcOrd="7" destOrd="0" presId="urn:microsoft.com/office/officeart/2005/8/layout/vList2"/>
    <dgm:cxn modelId="{79391F91-829B-46D2-A96E-5F0F2144C30A}" type="presParOf" srcId="{CE659FC6-5B63-4EFE-B3E4-F457949FE431}" destId="{CEE52B60-A66B-412D-B47F-F8551D25FECF}" srcOrd="8" destOrd="0" presId="urn:microsoft.com/office/officeart/2005/8/layout/vList2"/>
    <dgm:cxn modelId="{9DAF8127-31AE-4F30-AE47-124CCE81F611}" type="presParOf" srcId="{CE659FC6-5B63-4EFE-B3E4-F457949FE431}" destId="{BC645282-E575-4F8C-8133-A74D2F98C780}" srcOrd="9" destOrd="0" presId="urn:microsoft.com/office/officeart/2005/8/layout/vList2"/>
    <dgm:cxn modelId="{54E097DA-79E0-4DCE-A7F7-F6B11185190E}" type="presParOf" srcId="{CE659FC6-5B63-4EFE-B3E4-F457949FE431}" destId="{115000EB-6DE8-41A6-B29F-F73F3DFED41C}" srcOrd="1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7D76F327-2826-462F-BCB1-F3A295BC112A}"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4A57C297-EACB-4F83-89BF-3AF40AFF2706}">
      <dgm:prSet phldrT="[Text]"/>
      <dgm:spPr>
        <a:solidFill>
          <a:srgbClr val="A1D6D0"/>
        </a:solidFill>
      </dgm:spPr>
      <dgm:t>
        <a:bodyPr/>
        <a:lstStyle/>
        <a:p>
          <a:r>
            <a:rPr lang="en-US" dirty="0">
              <a:solidFill>
                <a:schemeClr val="bg1">
                  <a:lumMod val="50000"/>
                </a:schemeClr>
              </a:solidFill>
            </a:rPr>
            <a:t>Depression</a:t>
          </a:r>
        </a:p>
      </dgm:t>
    </dgm:pt>
    <dgm:pt modelId="{B43FC56D-46A6-4A50-BA4B-1C0EF901DD96}" type="parTrans" cxnId="{E9740FA0-61E6-4932-AA74-AA39F5159400}">
      <dgm:prSet/>
      <dgm:spPr/>
      <dgm:t>
        <a:bodyPr/>
        <a:lstStyle/>
        <a:p>
          <a:endParaRPr lang="en-US">
            <a:solidFill>
              <a:schemeClr val="bg1">
                <a:lumMod val="50000"/>
              </a:schemeClr>
            </a:solidFill>
          </a:endParaRPr>
        </a:p>
      </dgm:t>
    </dgm:pt>
    <dgm:pt modelId="{77742A51-9BEC-4681-9D43-163304D21EE7}" type="sibTrans" cxnId="{E9740FA0-61E6-4932-AA74-AA39F5159400}">
      <dgm:prSet/>
      <dgm:spPr/>
      <dgm:t>
        <a:bodyPr/>
        <a:lstStyle/>
        <a:p>
          <a:endParaRPr lang="en-US">
            <a:solidFill>
              <a:schemeClr val="bg1">
                <a:lumMod val="50000"/>
              </a:schemeClr>
            </a:solidFill>
          </a:endParaRPr>
        </a:p>
      </dgm:t>
    </dgm:pt>
    <dgm:pt modelId="{099BC27F-F74F-4B7B-B48E-D898DB4FE47E}">
      <dgm:prSet phldrT="[Text]"/>
      <dgm:spPr>
        <a:solidFill>
          <a:srgbClr val="A1D6D0"/>
        </a:solidFill>
      </dgm:spPr>
      <dgm:t>
        <a:bodyPr/>
        <a:lstStyle/>
        <a:p>
          <a:r>
            <a:rPr lang="en-US" dirty="0">
              <a:solidFill>
                <a:schemeClr val="bg1">
                  <a:lumMod val="50000"/>
                </a:schemeClr>
              </a:solidFill>
            </a:rPr>
            <a:t>Anxiety</a:t>
          </a:r>
        </a:p>
      </dgm:t>
    </dgm:pt>
    <dgm:pt modelId="{EFCAA271-B638-499E-A1C4-B79A1DEAC976}" type="parTrans" cxnId="{B1CFC524-C7E5-4807-8B81-47110DF78D67}">
      <dgm:prSet/>
      <dgm:spPr/>
      <dgm:t>
        <a:bodyPr/>
        <a:lstStyle/>
        <a:p>
          <a:endParaRPr lang="en-US"/>
        </a:p>
      </dgm:t>
    </dgm:pt>
    <dgm:pt modelId="{CE0BF7C1-7FD7-4D94-A0E4-97BDC5DC1C17}" type="sibTrans" cxnId="{B1CFC524-C7E5-4807-8B81-47110DF78D67}">
      <dgm:prSet/>
      <dgm:spPr/>
      <dgm:t>
        <a:bodyPr/>
        <a:lstStyle/>
        <a:p>
          <a:endParaRPr lang="en-US"/>
        </a:p>
      </dgm:t>
    </dgm:pt>
    <dgm:pt modelId="{89B95A29-AFFB-48B7-89F4-712E8152C73C}">
      <dgm:prSet phldrT="[Text]"/>
      <dgm:spPr>
        <a:solidFill>
          <a:srgbClr val="A1D6D0"/>
        </a:solidFill>
      </dgm:spPr>
      <dgm:t>
        <a:bodyPr/>
        <a:lstStyle/>
        <a:p>
          <a:r>
            <a:rPr lang="en-US" dirty="0">
              <a:solidFill>
                <a:schemeClr val="bg1">
                  <a:lumMod val="50000"/>
                </a:schemeClr>
              </a:solidFill>
            </a:rPr>
            <a:t>PTSD/CPTSD</a:t>
          </a:r>
        </a:p>
      </dgm:t>
    </dgm:pt>
    <dgm:pt modelId="{FDA51964-9C46-48FE-952E-73A4F7F2BBF4}" type="parTrans" cxnId="{9D31E31E-A62A-4985-A23D-F03A99036638}">
      <dgm:prSet/>
      <dgm:spPr/>
      <dgm:t>
        <a:bodyPr/>
        <a:lstStyle/>
        <a:p>
          <a:endParaRPr lang="en-US"/>
        </a:p>
      </dgm:t>
    </dgm:pt>
    <dgm:pt modelId="{08A3FE8E-4B5C-4FED-8EF8-BE11DC4262AF}" type="sibTrans" cxnId="{9D31E31E-A62A-4985-A23D-F03A99036638}">
      <dgm:prSet/>
      <dgm:spPr/>
      <dgm:t>
        <a:bodyPr/>
        <a:lstStyle/>
        <a:p>
          <a:endParaRPr lang="en-US"/>
        </a:p>
      </dgm:t>
    </dgm:pt>
    <dgm:pt modelId="{B5BE9BB2-E94C-4508-948B-052BF58B06BA}">
      <dgm:prSet phldrT="[Text]"/>
      <dgm:spPr>
        <a:solidFill>
          <a:srgbClr val="A1D6D0"/>
        </a:solidFill>
      </dgm:spPr>
      <dgm:t>
        <a:bodyPr/>
        <a:lstStyle/>
        <a:p>
          <a:r>
            <a:rPr lang="en-US" dirty="0">
              <a:solidFill>
                <a:schemeClr val="bg1">
                  <a:lumMod val="50000"/>
                </a:schemeClr>
              </a:solidFill>
            </a:rPr>
            <a:t>Eating Disorders</a:t>
          </a:r>
        </a:p>
      </dgm:t>
    </dgm:pt>
    <dgm:pt modelId="{2842FED3-4C6B-4BCF-BE11-4F0925BE1EF5}" type="parTrans" cxnId="{9EF6C04B-2AB8-488D-9225-78DB0E3C16A7}">
      <dgm:prSet/>
      <dgm:spPr/>
      <dgm:t>
        <a:bodyPr/>
        <a:lstStyle/>
        <a:p>
          <a:endParaRPr lang="en-US"/>
        </a:p>
      </dgm:t>
    </dgm:pt>
    <dgm:pt modelId="{E68239D9-5A18-4178-B873-65B9CB56261E}" type="sibTrans" cxnId="{9EF6C04B-2AB8-488D-9225-78DB0E3C16A7}">
      <dgm:prSet/>
      <dgm:spPr/>
      <dgm:t>
        <a:bodyPr/>
        <a:lstStyle/>
        <a:p>
          <a:endParaRPr lang="en-US"/>
        </a:p>
      </dgm:t>
    </dgm:pt>
    <dgm:pt modelId="{0A57FD2E-C328-479F-A303-12293CB30800}">
      <dgm:prSet phldrT="[Text]"/>
      <dgm:spPr>
        <a:solidFill>
          <a:srgbClr val="A1D6D0"/>
        </a:solidFill>
      </dgm:spPr>
      <dgm:t>
        <a:bodyPr/>
        <a:lstStyle/>
        <a:p>
          <a:r>
            <a:rPr lang="en-US" dirty="0">
              <a:solidFill>
                <a:schemeClr val="bg1">
                  <a:lumMod val="50000"/>
                </a:schemeClr>
              </a:solidFill>
            </a:rPr>
            <a:t>Substance Use Disorder</a:t>
          </a:r>
        </a:p>
      </dgm:t>
    </dgm:pt>
    <dgm:pt modelId="{A93D12DB-91FE-430F-8598-195CC70C4026}" type="parTrans" cxnId="{E1412C31-DE95-48F0-AFB1-B2C1227D337F}">
      <dgm:prSet/>
      <dgm:spPr/>
      <dgm:t>
        <a:bodyPr/>
        <a:lstStyle/>
        <a:p>
          <a:endParaRPr lang="en-US"/>
        </a:p>
      </dgm:t>
    </dgm:pt>
    <dgm:pt modelId="{10E89832-DE78-4BF9-9EE5-06B7EB8D8E74}" type="sibTrans" cxnId="{E1412C31-DE95-48F0-AFB1-B2C1227D337F}">
      <dgm:prSet/>
      <dgm:spPr/>
      <dgm:t>
        <a:bodyPr/>
        <a:lstStyle/>
        <a:p>
          <a:endParaRPr lang="en-US"/>
        </a:p>
      </dgm:t>
    </dgm:pt>
    <dgm:pt modelId="{6A5FBFC1-C41D-4B8F-ADE1-4714BACC70A2}">
      <dgm:prSet phldrT="[Text]"/>
      <dgm:spPr>
        <a:solidFill>
          <a:srgbClr val="A1D6D0"/>
        </a:solidFill>
      </dgm:spPr>
      <dgm:t>
        <a:bodyPr/>
        <a:lstStyle/>
        <a:p>
          <a:r>
            <a:rPr lang="en-US" dirty="0">
              <a:solidFill>
                <a:schemeClr val="bg1">
                  <a:lumMod val="50000"/>
                </a:schemeClr>
              </a:solidFill>
            </a:rPr>
            <a:t>Suicidality</a:t>
          </a:r>
        </a:p>
      </dgm:t>
    </dgm:pt>
    <dgm:pt modelId="{07A09E3A-A1BF-44BE-9BAD-799C827E00F8}" type="parTrans" cxnId="{32819C88-0EE4-4D21-B03D-19ADEAC9C2A5}">
      <dgm:prSet/>
      <dgm:spPr/>
      <dgm:t>
        <a:bodyPr/>
        <a:lstStyle/>
        <a:p>
          <a:endParaRPr lang="en-US"/>
        </a:p>
      </dgm:t>
    </dgm:pt>
    <dgm:pt modelId="{92524BFA-571C-400D-9326-260294BF382D}" type="sibTrans" cxnId="{32819C88-0EE4-4D21-B03D-19ADEAC9C2A5}">
      <dgm:prSet/>
      <dgm:spPr/>
      <dgm:t>
        <a:bodyPr/>
        <a:lstStyle/>
        <a:p>
          <a:endParaRPr lang="en-US"/>
        </a:p>
      </dgm:t>
    </dgm:pt>
    <dgm:pt modelId="{307A9E1A-1290-4253-82BF-A2D9E88D0242}">
      <dgm:prSet phldrT="[Text]"/>
      <dgm:spPr>
        <a:solidFill>
          <a:srgbClr val="A1D6D0"/>
        </a:solidFill>
      </dgm:spPr>
      <dgm:t>
        <a:bodyPr/>
        <a:lstStyle/>
        <a:p>
          <a:r>
            <a:rPr lang="en-US" dirty="0">
              <a:solidFill>
                <a:schemeClr val="bg1">
                  <a:lumMod val="50000"/>
                </a:schemeClr>
              </a:solidFill>
            </a:rPr>
            <a:t>Other mental health challenges (e.g., phobias, OCD)</a:t>
          </a:r>
        </a:p>
      </dgm:t>
    </dgm:pt>
    <dgm:pt modelId="{C36D530B-4844-4799-A24A-714EBEEADF1F}" type="parTrans" cxnId="{AD6BDD8C-4732-4510-9B45-94F4959FF0DA}">
      <dgm:prSet/>
      <dgm:spPr/>
      <dgm:t>
        <a:bodyPr/>
        <a:lstStyle/>
        <a:p>
          <a:endParaRPr lang="en-US"/>
        </a:p>
      </dgm:t>
    </dgm:pt>
    <dgm:pt modelId="{714B8D92-BE6D-466B-9943-796658C7964B}" type="sibTrans" cxnId="{AD6BDD8C-4732-4510-9B45-94F4959FF0DA}">
      <dgm:prSet/>
      <dgm:spPr/>
      <dgm:t>
        <a:bodyPr/>
        <a:lstStyle/>
        <a:p>
          <a:endParaRPr lang="en-US"/>
        </a:p>
      </dgm:t>
    </dgm:pt>
    <dgm:pt modelId="{CE659FC6-5B63-4EFE-B3E4-F457949FE431}" type="pres">
      <dgm:prSet presAssocID="{7D76F327-2826-462F-BCB1-F3A295BC112A}" presName="linear" presStyleCnt="0">
        <dgm:presLayoutVars>
          <dgm:animLvl val="lvl"/>
          <dgm:resizeHandles val="exact"/>
        </dgm:presLayoutVars>
      </dgm:prSet>
      <dgm:spPr/>
    </dgm:pt>
    <dgm:pt modelId="{6DCCC7F1-2C45-444A-AE7F-523EAE1E3C80}" type="pres">
      <dgm:prSet presAssocID="{4A57C297-EACB-4F83-89BF-3AF40AFF2706}" presName="parentText" presStyleLbl="node1" presStyleIdx="0" presStyleCnt="7">
        <dgm:presLayoutVars>
          <dgm:chMax val="0"/>
          <dgm:bulletEnabled val="1"/>
        </dgm:presLayoutVars>
      </dgm:prSet>
      <dgm:spPr/>
    </dgm:pt>
    <dgm:pt modelId="{6D13BA88-4F36-44A7-AFD9-744523D27909}" type="pres">
      <dgm:prSet presAssocID="{77742A51-9BEC-4681-9D43-163304D21EE7}" presName="spacer" presStyleCnt="0"/>
      <dgm:spPr/>
    </dgm:pt>
    <dgm:pt modelId="{7DFFEDD9-5EF1-4BCB-BD77-3A3854CD682F}" type="pres">
      <dgm:prSet presAssocID="{099BC27F-F74F-4B7B-B48E-D898DB4FE47E}" presName="parentText" presStyleLbl="node1" presStyleIdx="1" presStyleCnt="7">
        <dgm:presLayoutVars>
          <dgm:chMax val="0"/>
          <dgm:bulletEnabled val="1"/>
        </dgm:presLayoutVars>
      </dgm:prSet>
      <dgm:spPr/>
    </dgm:pt>
    <dgm:pt modelId="{22745A99-D3E5-416B-9E18-87E93769DEBC}" type="pres">
      <dgm:prSet presAssocID="{CE0BF7C1-7FD7-4D94-A0E4-97BDC5DC1C17}" presName="spacer" presStyleCnt="0"/>
      <dgm:spPr/>
    </dgm:pt>
    <dgm:pt modelId="{E0EFBC9A-A5BF-4263-AD6A-AC6FB3D94005}" type="pres">
      <dgm:prSet presAssocID="{89B95A29-AFFB-48B7-89F4-712E8152C73C}" presName="parentText" presStyleLbl="node1" presStyleIdx="2" presStyleCnt="7">
        <dgm:presLayoutVars>
          <dgm:chMax val="0"/>
          <dgm:bulletEnabled val="1"/>
        </dgm:presLayoutVars>
      </dgm:prSet>
      <dgm:spPr/>
    </dgm:pt>
    <dgm:pt modelId="{F903EED8-EBBF-41EC-B52F-4AAC2247BA5C}" type="pres">
      <dgm:prSet presAssocID="{08A3FE8E-4B5C-4FED-8EF8-BE11DC4262AF}" presName="spacer" presStyleCnt="0"/>
      <dgm:spPr/>
    </dgm:pt>
    <dgm:pt modelId="{D7A5153E-BED8-4471-8A91-0CFDDD39125E}" type="pres">
      <dgm:prSet presAssocID="{B5BE9BB2-E94C-4508-948B-052BF58B06BA}" presName="parentText" presStyleLbl="node1" presStyleIdx="3" presStyleCnt="7">
        <dgm:presLayoutVars>
          <dgm:chMax val="0"/>
          <dgm:bulletEnabled val="1"/>
        </dgm:presLayoutVars>
      </dgm:prSet>
      <dgm:spPr/>
    </dgm:pt>
    <dgm:pt modelId="{C4D0F625-4C2E-45DB-9B36-4F7368B85F39}" type="pres">
      <dgm:prSet presAssocID="{E68239D9-5A18-4178-B873-65B9CB56261E}" presName="spacer" presStyleCnt="0"/>
      <dgm:spPr/>
    </dgm:pt>
    <dgm:pt modelId="{F205992F-76AB-4E82-94CB-948CB219B1AB}" type="pres">
      <dgm:prSet presAssocID="{0A57FD2E-C328-479F-A303-12293CB30800}" presName="parentText" presStyleLbl="node1" presStyleIdx="4" presStyleCnt="7">
        <dgm:presLayoutVars>
          <dgm:chMax val="0"/>
          <dgm:bulletEnabled val="1"/>
        </dgm:presLayoutVars>
      </dgm:prSet>
      <dgm:spPr/>
    </dgm:pt>
    <dgm:pt modelId="{BD2A1E4D-DEF8-42D0-9ACD-C676CCE2FF57}" type="pres">
      <dgm:prSet presAssocID="{10E89832-DE78-4BF9-9EE5-06B7EB8D8E74}" presName="spacer" presStyleCnt="0"/>
      <dgm:spPr/>
    </dgm:pt>
    <dgm:pt modelId="{67FC3264-B082-4FBF-AE21-F26D11BAF59B}" type="pres">
      <dgm:prSet presAssocID="{6A5FBFC1-C41D-4B8F-ADE1-4714BACC70A2}" presName="parentText" presStyleLbl="node1" presStyleIdx="5" presStyleCnt="7">
        <dgm:presLayoutVars>
          <dgm:chMax val="0"/>
          <dgm:bulletEnabled val="1"/>
        </dgm:presLayoutVars>
      </dgm:prSet>
      <dgm:spPr/>
    </dgm:pt>
    <dgm:pt modelId="{C208D05B-0067-4B82-BD5A-27F7A0A54AAD}" type="pres">
      <dgm:prSet presAssocID="{92524BFA-571C-400D-9326-260294BF382D}" presName="spacer" presStyleCnt="0"/>
      <dgm:spPr/>
    </dgm:pt>
    <dgm:pt modelId="{827D4917-01CC-4ED4-BC27-69C5D99F10ED}" type="pres">
      <dgm:prSet presAssocID="{307A9E1A-1290-4253-82BF-A2D9E88D0242}" presName="parentText" presStyleLbl="node1" presStyleIdx="6" presStyleCnt="7">
        <dgm:presLayoutVars>
          <dgm:chMax val="0"/>
          <dgm:bulletEnabled val="1"/>
        </dgm:presLayoutVars>
      </dgm:prSet>
      <dgm:spPr/>
    </dgm:pt>
  </dgm:ptLst>
  <dgm:cxnLst>
    <dgm:cxn modelId="{2C484B01-1AEA-45FB-841E-E21E39E6472C}" type="presOf" srcId="{099BC27F-F74F-4B7B-B48E-D898DB4FE47E}" destId="{7DFFEDD9-5EF1-4BCB-BD77-3A3854CD682F}" srcOrd="0" destOrd="0" presId="urn:microsoft.com/office/officeart/2005/8/layout/vList2"/>
    <dgm:cxn modelId="{EBAB790C-9D6F-4F9B-9A71-1167576C4394}" type="presOf" srcId="{B5BE9BB2-E94C-4508-948B-052BF58B06BA}" destId="{D7A5153E-BED8-4471-8A91-0CFDDD39125E}" srcOrd="0" destOrd="0" presId="urn:microsoft.com/office/officeart/2005/8/layout/vList2"/>
    <dgm:cxn modelId="{96BBB40E-6402-4C93-8C9D-08EF5BADE87E}" type="presOf" srcId="{89B95A29-AFFB-48B7-89F4-712E8152C73C}" destId="{E0EFBC9A-A5BF-4263-AD6A-AC6FB3D94005}" srcOrd="0" destOrd="0" presId="urn:microsoft.com/office/officeart/2005/8/layout/vList2"/>
    <dgm:cxn modelId="{9D31E31E-A62A-4985-A23D-F03A99036638}" srcId="{7D76F327-2826-462F-BCB1-F3A295BC112A}" destId="{89B95A29-AFFB-48B7-89F4-712E8152C73C}" srcOrd="2" destOrd="0" parTransId="{FDA51964-9C46-48FE-952E-73A4F7F2BBF4}" sibTransId="{08A3FE8E-4B5C-4FED-8EF8-BE11DC4262AF}"/>
    <dgm:cxn modelId="{B1CFC524-C7E5-4807-8B81-47110DF78D67}" srcId="{7D76F327-2826-462F-BCB1-F3A295BC112A}" destId="{099BC27F-F74F-4B7B-B48E-D898DB4FE47E}" srcOrd="1" destOrd="0" parTransId="{EFCAA271-B638-499E-A1C4-B79A1DEAC976}" sibTransId="{CE0BF7C1-7FD7-4D94-A0E4-97BDC5DC1C17}"/>
    <dgm:cxn modelId="{E1412C31-DE95-48F0-AFB1-B2C1227D337F}" srcId="{7D76F327-2826-462F-BCB1-F3A295BC112A}" destId="{0A57FD2E-C328-479F-A303-12293CB30800}" srcOrd="4" destOrd="0" parTransId="{A93D12DB-91FE-430F-8598-195CC70C4026}" sibTransId="{10E89832-DE78-4BF9-9EE5-06B7EB8D8E74}"/>
    <dgm:cxn modelId="{5A0D9F63-A23E-47DC-AB3B-7716FBA65CB6}" type="presOf" srcId="{6A5FBFC1-C41D-4B8F-ADE1-4714BACC70A2}" destId="{67FC3264-B082-4FBF-AE21-F26D11BAF59B}" srcOrd="0" destOrd="0" presId="urn:microsoft.com/office/officeart/2005/8/layout/vList2"/>
    <dgm:cxn modelId="{9EF6C04B-2AB8-488D-9225-78DB0E3C16A7}" srcId="{7D76F327-2826-462F-BCB1-F3A295BC112A}" destId="{B5BE9BB2-E94C-4508-948B-052BF58B06BA}" srcOrd="3" destOrd="0" parTransId="{2842FED3-4C6B-4BCF-BE11-4F0925BE1EF5}" sibTransId="{E68239D9-5A18-4178-B873-65B9CB56261E}"/>
    <dgm:cxn modelId="{DB7F3457-BEED-4289-9446-88FCD9D83974}" type="presOf" srcId="{7D76F327-2826-462F-BCB1-F3A295BC112A}" destId="{CE659FC6-5B63-4EFE-B3E4-F457949FE431}" srcOrd="0" destOrd="0" presId="urn:microsoft.com/office/officeart/2005/8/layout/vList2"/>
    <dgm:cxn modelId="{38E2F87A-5FCE-49DF-9783-D2FEC5018895}" type="presOf" srcId="{0A57FD2E-C328-479F-A303-12293CB30800}" destId="{F205992F-76AB-4E82-94CB-948CB219B1AB}" srcOrd="0" destOrd="0" presId="urn:microsoft.com/office/officeart/2005/8/layout/vList2"/>
    <dgm:cxn modelId="{32819C88-0EE4-4D21-B03D-19ADEAC9C2A5}" srcId="{7D76F327-2826-462F-BCB1-F3A295BC112A}" destId="{6A5FBFC1-C41D-4B8F-ADE1-4714BACC70A2}" srcOrd="5" destOrd="0" parTransId="{07A09E3A-A1BF-44BE-9BAD-799C827E00F8}" sibTransId="{92524BFA-571C-400D-9326-260294BF382D}"/>
    <dgm:cxn modelId="{32E22989-06C1-40CA-B377-4152E2038908}" type="presOf" srcId="{307A9E1A-1290-4253-82BF-A2D9E88D0242}" destId="{827D4917-01CC-4ED4-BC27-69C5D99F10ED}" srcOrd="0" destOrd="0" presId="urn:microsoft.com/office/officeart/2005/8/layout/vList2"/>
    <dgm:cxn modelId="{AD6BDD8C-4732-4510-9B45-94F4959FF0DA}" srcId="{7D76F327-2826-462F-BCB1-F3A295BC112A}" destId="{307A9E1A-1290-4253-82BF-A2D9E88D0242}" srcOrd="6" destOrd="0" parTransId="{C36D530B-4844-4799-A24A-714EBEEADF1F}" sibTransId="{714B8D92-BE6D-466B-9943-796658C7964B}"/>
    <dgm:cxn modelId="{879B939C-E3C5-4AFD-B94E-3F61C2288829}" type="presOf" srcId="{4A57C297-EACB-4F83-89BF-3AF40AFF2706}" destId="{6DCCC7F1-2C45-444A-AE7F-523EAE1E3C80}" srcOrd="0" destOrd="0" presId="urn:microsoft.com/office/officeart/2005/8/layout/vList2"/>
    <dgm:cxn modelId="{E9740FA0-61E6-4932-AA74-AA39F5159400}" srcId="{7D76F327-2826-462F-BCB1-F3A295BC112A}" destId="{4A57C297-EACB-4F83-89BF-3AF40AFF2706}" srcOrd="0" destOrd="0" parTransId="{B43FC56D-46A6-4A50-BA4B-1C0EF901DD96}" sibTransId="{77742A51-9BEC-4681-9D43-163304D21EE7}"/>
    <dgm:cxn modelId="{12713C62-3736-4DC0-ACCA-421E867BF471}" type="presParOf" srcId="{CE659FC6-5B63-4EFE-B3E4-F457949FE431}" destId="{6DCCC7F1-2C45-444A-AE7F-523EAE1E3C80}" srcOrd="0" destOrd="0" presId="urn:microsoft.com/office/officeart/2005/8/layout/vList2"/>
    <dgm:cxn modelId="{8643F057-C175-4454-AD7E-DA520C55F68F}" type="presParOf" srcId="{CE659FC6-5B63-4EFE-B3E4-F457949FE431}" destId="{6D13BA88-4F36-44A7-AFD9-744523D27909}" srcOrd="1" destOrd="0" presId="urn:microsoft.com/office/officeart/2005/8/layout/vList2"/>
    <dgm:cxn modelId="{6B8197B9-6CAC-48B4-BC53-BE104DBEB47E}" type="presParOf" srcId="{CE659FC6-5B63-4EFE-B3E4-F457949FE431}" destId="{7DFFEDD9-5EF1-4BCB-BD77-3A3854CD682F}" srcOrd="2" destOrd="0" presId="urn:microsoft.com/office/officeart/2005/8/layout/vList2"/>
    <dgm:cxn modelId="{6538561C-2F71-4D24-AFE0-3CEE4E9EFC93}" type="presParOf" srcId="{CE659FC6-5B63-4EFE-B3E4-F457949FE431}" destId="{22745A99-D3E5-416B-9E18-87E93769DEBC}" srcOrd="3" destOrd="0" presId="urn:microsoft.com/office/officeart/2005/8/layout/vList2"/>
    <dgm:cxn modelId="{27E95B5E-05CA-4FEF-A998-921ED1C9685F}" type="presParOf" srcId="{CE659FC6-5B63-4EFE-B3E4-F457949FE431}" destId="{E0EFBC9A-A5BF-4263-AD6A-AC6FB3D94005}" srcOrd="4" destOrd="0" presId="urn:microsoft.com/office/officeart/2005/8/layout/vList2"/>
    <dgm:cxn modelId="{33A96B92-B436-40C1-BFF1-BA2E8166B1FA}" type="presParOf" srcId="{CE659FC6-5B63-4EFE-B3E4-F457949FE431}" destId="{F903EED8-EBBF-41EC-B52F-4AAC2247BA5C}" srcOrd="5" destOrd="0" presId="urn:microsoft.com/office/officeart/2005/8/layout/vList2"/>
    <dgm:cxn modelId="{BCE32417-1E02-4EE4-A51F-2DD7AF98E2A7}" type="presParOf" srcId="{CE659FC6-5B63-4EFE-B3E4-F457949FE431}" destId="{D7A5153E-BED8-4471-8A91-0CFDDD39125E}" srcOrd="6" destOrd="0" presId="urn:microsoft.com/office/officeart/2005/8/layout/vList2"/>
    <dgm:cxn modelId="{1A545315-043D-49F4-960B-6DF7B0248AF6}" type="presParOf" srcId="{CE659FC6-5B63-4EFE-B3E4-F457949FE431}" destId="{C4D0F625-4C2E-45DB-9B36-4F7368B85F39}" srcOrd="7" destOrd="0" presId="urn:microsoft.com/office/officeart/2005/8/layout/vList2"/>
    <dgm:cxn modelId="{4905B278-D3A2-4FA1-82B7-DF5D3CFB744B}" type="presParOf" srcId="{CE659FC6-5B63-4EFE-B3E4-F457949FE431}" destId="{F205992F-76AB-4E82-94CB-948CB219B1AB}" srcOrd="8" destOrd="0" presId="urn:microsoft.com/office/officeart/2005/8/layout/vList2"/>
    <dgm:cxn modelId="{7131C668-DE61-4190-97F0-2C7AE1DAAA2E}" type="presParOf" srcId="{CE659FC6-5B63-4EFE-B3E4-F457949FE431}" destId="{BD2A1E4D-DEF8-42D0-9ACD-C676CCE2FF57}" srcOrd="9" destOrd="0" presId="urn:microsoft.com/office/officeart/2005/8/layout/vList2"/>
    <dgm:cxn modelId="{F53F4815-2DBD-48A7-ACBA-BF7BC56DCEEB}" type="presParOf" srcId="{CE659FC6-5B63-4EFE-B3E4-F457949FE431}" destId="{67FC3264-B082-4FBF-AE21-F26D11BAF59B}" srcOrd="10" destOrd="0" presId="urn:microsoft.com/office/officeart/2005/8/layout/vList2"/>
    <dgm:cxn modelId="{CAFDA6CA-E079-4B62-B59E-F55E42414C0D}" type="presParOf" srcId="{CE659FC6-5B63-4EFE-B3E4-F457949FE431}" destId="{C208D05B-0067-4B82-BD5A-27F7A0A54AAD}" srcOrd="11" destOrd="0" presId="urn:microsoft.com/office/officeart/2005/8/layout/vList2"/>
    <dgm:cxn modelId="{8B261BDD-9752-43E7-84B4-528F782EADF5}" type="presParOf" srcId="{CE659FC6-5B63-4EFE-B3E4-F457949FE431}" destId="{827D4917-01CC-4ED4-BC27-69C5D99F10ED}"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7D76F327-2826-462F-BCB1-F3A295BC112A}"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4A57C297-EACB-4F83-89BF-3AF40AFF2706}">
      <dgm:prSet phldrT="[Text]"/>
      <dgm:spPr>
        <a:solidFill>
          <a:srgbClr val="DCEBBF"/>
        </a:solidFill>
      </dgm:spPr>
      <dgm:t>
        <a:bodyPr/>
        <a:lstStyle/>
        <a:p>
          <a:r>
            <a:rPr lang="en-US" dirty="0">
              <a:solidFill>
                <a:schemeClr val="bg1">
                  <a:lumMod val="50000"/>
                </a:schemeClr>
              </a:solidFill>
            </a:rPr>
            <a:t>Withdrawing from usual activities</a:t>
          </a:r>
        </a:p>
      </dgm:t>
    </dgm:pt>
    <dgm:pt modelId="{B43FC56D-46A6-4A50-BA4B-1C0EF901DD96}" type="parTrans" cxnId="{E9740FA0-61E6-4932-AA74-AA39F5159400}">
      <dgm:prSet/>
      <dgm:spPr/>
      <dgm:t>
        <a:bodyPr/>
        <a:lstStyle/>
        <a:p>
          <a:endParaRPr lang="en-US">
            <a:solidFill>
              <a:schemeClr val="bg1">
                <a:lumMod val="50000"/>
              </a:schemeClr>
            </a:solidFill>
          </a:endParaRPr>
        </a:p>
      </dgm:t>
    </dgm:pt>
    <dgm:pt modelId="{77742A51-9BEC-4681-9D43-163304D21EE7}" type="sibTrans" cxnId="{E9740FA0-61E6-4932-AA74-AA39F5159400}">
      <dgm:prSet/>
      <dgm:spPr/>
      <dgm:t>
        <a:bodyPr/>
        <a:lstStyle/>
        <a:p>
          <a:endParaRPr lang="en-US">
            <a:solidFill>
              <a:schemeClr val="bg1">
                <a:lumMod val="50000"/>
              </a:schemeClr>
            </a:solidFill>
          </a:endParaRPr>
        </a:p>
      </dgm:t>
    </dgm:pt>
    <dgm:pt modelId="{32FBDF5D-3FA9-4901-8665-1F5FBB110A5F}">
      <dgm:prSet phldrT="[Text]"/>
      <dgm:spPr>
        <a:solidFill>
          <a:srgbClr val="DCEBBF"/>
        </a:solidFill>
      </dgm:spPr>
      <dgm:t>
        <a:bodyPr/>
        <a:lstStyle/>
        <a:p>
          <a:r>
            <a:rPr lang="en-US" dirty="0">
              <a:solidFill>
                <a:schemeClr val="bg1">
                  <a:lumMod val="50000"/>
                </a:schemeClr>
              </a:solidFill>
            </a:rPr>
            <a:t>Missing school or poor performance at school</a:t>
          </a:r>
        </a:p>
      </dgm:t>
    </dgm:pt>
    <dgm:pt modelId="{1280516B-341C-4CB3-9487-8A51A6BABBFD}" type="parTrans" cxnId="{D8CB63DE-FB43-4817-B6E5-87CB6AB937B9}">
      <dgm:prSet/>
      <dgm:spPr/>
      <dgm:t>
        <a:bodyPr/>
        <a:lstStyle/>
        <a:p>
          <a:endParaRPr lang="en-US"/>
        </a:p>
      </dgm:t>
    </dgm:pt>
    <dgm:pt modelId="{60D05237-EAF9-490E-8082-2FC2BE40A67A}" type="sibTrans" cxnId="{D8CB63DE-FB43-4817-B6E5-87CB6AB937B9}">
      <dgm:prSet/>
      <dgm:spPr/>
      <dgm:t>
        <a:bodyPr/>
        <a:lstStyle/>
        <a:p>
          <a:endParaRPr lang="en-US"/>
        </a:p>
      </dgm:t>
    </dgm:pt>
    <dgm:pt modelId="{655AEE6E-5D9F-4975-9FD2-AE6E9CB95DD6}">
      <dgm:prSet phldrT="[Text]"/>
      <dgm:spPr>
        <a:solidFill>
          <a:srgbClr val="DCEBBF"/>
        </a:solidFill>
      </dgm:spPr>
      <dgm:t>
        <a:bodyPr/>
        <a:lstStyle/>
        <a:p>
          <a:r>
            <a:rPr lang="en-US" dirty="0">
              <a:solidFill>
                <a:schemeClr val="bg1">
                  <a:lumMod val="50000"/>
                </a:schemeClr>
              </a:solidFill>
            </a:rPr>
            <a:t>Emotional outbursts and/or excessive humor</a:t>
          </a:r>
        </a:p>
      </dgm:t>
    </dgm:pt>
    <dgm:pt modelId="{6DEF954A-0B78-46E0-8E63-1A26D6A7A6D8}" type="parTrans" cxnId="{21462D3A-AD87-49F0-8473-57191F0FEE10}">
      <dgm:prSet/>
      <dgm:spPr/>
      <dgm:t>
        <a:bodyPr/>
        <a:lstStyle/>
        <a:p>
          <a:endParaRPr lang="en-US"/>
        </a:p>
      </dgm:t>
    </dgm:pt>
    <dgm:pt modelId="{2DF95862-C905-46CD-965B-AF923423AE2F}" type="sibTrans" cxnId="{21462D3A-AD87-49F0-8473-57191F0FEE10}">
      <dgm:prSet/>
      <dgm:spPr/>
      <dgm:t>
        <a:bodyPr/>
        <a:lstStyle/>
        <a:p>
          <a:endParaRPr lang="en-US"/>
        </a:p>
      </dgm:t>
    </dgm:pt>
    <dgm:pt modelId="{31CAEF82-782E-4248-A1D5-D1BF3EB40662}">
      <dgm:prSet phldrT="[Text]"/>
      <dgm:spPr>
        <a:solidFill>
          <a:srgbClr val="DCEBBF"/>
        </a:solidFill>
      </dgm:spPr>
      <dgm:t>
        <a:bodyPr/>
        <a:lstStyle/>
        <a:p>
          <a:r>
            <a:rPr lang="en-US" dirty="0">
              <a:solidFill>
                <a:schemeClr val="bg1">
                  <a:lumMod val="50000"/>
                </a:schemeClr>
              </a:solidFill>
            </a:rPr>
            <a:t>Appearance changes</a:t>
          </a:r>
        </a:p>
      </dgm:t>
    </dgm:pt>
    <dgm:pt modelId="{BA7D6F8F-487F-4547-A531-7F3EFA0B5CBB}" type="parTrans" cxnId="{8822DB7F-823A-4B65-A8B8-C4E899AAB979}">
      <dgm:prSet/>
      <dgm:spPr/>
      <dgm:t>
        <a:bodyPr/>
        <a:lstStyle/>
        <a:p>
          <a:endParaRPr lang="en-US"/>
        </a:p>
      </dgm:t>
    </dgm:pt>
    <dgm:pt modelId="{1C4132AB-B289-4149-941A-288A0738EF42}" type="sibTrans" cxnId="{8822DB7F-823A-4B65-A8B8-C4E899AAB979}">
      <dgm:prSet/>
      <dgm:spPr/>
      <dgm:t>
        <a:bodyPr/>
        <a:lstStyle/>
        <a:p>
          <a:endParaRPr lang="en-US"/>
        </a:p>
      </dgm:t>
    </dgm:pt>
    <dgm:pt modelId="{44945E8C-3613-4CBC-AB78-A6CBD98FFF04}">
      <dgm:prSet phldrT="[Text]"/>
      <dgm:spPr>
        <a:solidFill>
          <a:srgbClr val="DCEBBF"/>
        </a:solidFill>
      </dgm:spPr>
      <dgm:t>
        <a:bodyPr/>
        <a:lstStyle/>
        <a:p>
          <a:r>
            <a:rPr lang="en-US" dirty="0">
              <a:solidFill>
                <a:schemeClr val="bg1">
                  <a:lumMod val="50000"/>
                </a:schemeClr>
              </a:solidFill>
            </a:rPr>
            <a:t>Changes in sexual behavior or discussion of sex</a:t>
          </a:r>
        </a:p>
      </dgm:t>
    </dgm:pt>
    <dgm:pt modelId="{54F1A27D-3C13-4B8F-B194-79791BB9EF3E}" type="parTrans" cxnId="{357DF15C-A572-4B55-9D85-107D28BECE02}">
      <dgm:prSet/>
      <dgm:spPr/>
      <dgm:t>
        <a:bodyPr/>
        <a:lstStyle/>
        <a:p>
          <a:endParaRPr lang="en-US"/>
        </a:p>
      </dgm:t>
    </dgm:pt>
    <dgm:pt modelId="{553C07B2-8584-41E0-9F99-B532E67DC720}" type="sibTrans" cxnId="{357DF15C-A572-4B55-9D85-107D28BECE02}">
      <dgm:prSet/>
      <dgm:spPr/>
      <dgm:t>
        <a:bodyPr/>
        <a:lstStyle/>
        <a:p>
          <a:endParaRPr lang="en-US"/>
        </a:p>
      </dgm:t>
    </dgm:pt>
    <dgm:pt modelId="{1B616B40-0A9F-49DC-B7B0-66C3588A0D1A}">
      <dgm:prSet phldrT="[Text]"/>
      <dgm:spPr>
        <a:solidFill>
          <a:srgbClr val="DCEBBF"/>
        </a:solidFill>
      </dgm:spPr>
      <dgm:t>
        <a:bodyPr/>
        <a:lstStyle/>
        <a:p>
          <a:r>
            <a:rPr lang="en-US" dirty="0">
              <a:solidFill>
                <a:schemeClr val="bg1">
                  <a:lumMod val="50000"/>
                </a:schemeClr>
              </a:solidFill>
            </a:rPr>
            <a:t>Drug or alcohol use that is different than normal</a:t>
          </a:r>
        </a:p>
      </dgm:t>
    </dgm:pt>
    <dgm:pt modelId="{3E667E69-F581-4215-8C1F-4BDB6B739519}" type="parTrans" cxnId="{6E5DF8CD-D6FE-4C64-BB0A-FD03DCABCAB4}">
      <dgm:prSet/>
      <dgm:spPr/>
      <dgm:t>
        <a:bodyPr/>
        <a:lstStyle/>
        <a:p>
          <a:endParaRPr lang="en-US"/>
        </a:p>
      </dgm:t>
    </dgm:pt>
    <dgm:pt modelId="{5553BED2-8A22-4CD0-8968-00B501029332}" type="sibTrans" cxnId="{6E5DF8CD-D6FE-4C64-BB0A-FD03DCABCAB4}">
      <dgm:prSet/>
      <dgm:spPr/>
      <dgm:t>
        <a:bodyPr/>
        <a:lstStyle/>
        <a:p>
          <a:endParaRPr lang="en-US"/>
        </a:p>
      </dgm:t>
    </dgm:pt>
    <dgm:pt modelId="{AF987F84-7A0C-4A81-A19A-DE17B4D52EFB}">
      <dgm:prSet phldrT="[Text]"/>
      <dgm:spPr>
        <a:solidFill>
          <a:srgbClr val="DCEBBF"/>
        </a:solidFill>
      </dgm:spPr>
      <dgm:t>
        <a:bodyPr/>
        <a:lstStyle/>
        <a:p>
          <a:r>
            <a:rPr lang="en-US" dirty="0">
              <a:solidFill>
                <a:schemeClr val="bg1">
                  <a:lumMod val="50000"/>
                </a:schemeClr>
              </a:solidFill>
            </a:rPr>
            <a:t>Acting like nothing happened</a:t>
          </a:r>
        </a:p>
      </dgm:t>
    </dgm:pt>
    <dgm:pt modelId="{1DD3C4D5-95F6-4B6B-9A60-3BF69E4EC64A}" type="parTrans" cxnId="{797916D7-C9C0-48A3-A66D-E72F4B70CE0A}">
      <dgm:prSet/>
      <dgm:spPr/>
      <dgm:t>
        <a:bodyPr/>
        <a:lstStyle/>
        <a:p>
          <a:endParaRPr lang="en-US"/>
        </a:p>
      </dgm:t>
    </dgm:pt>
    <dgm:pt modelId="{2A3FDA6C-8072-434E-B89C-E655DB486293}" type="sibTrans" cxnId="{797916D7-C9C0-48A3-A66D-E72F4B70CE0A}">
      <dgm:prSet/>
      <dgm:spPr/>
      <dgm:t>
        <a:bodyPr/>
        <a:lstStyle/>
        <a:p>
          <a:endParaRPr lang="en-US"/>
        </a:p>
      </dgm:t>
    </dgm:pt>
    <dgm:pt modelId="{CE659FC6-5B63-4EFE-B3E4-F457949FE431}" type="pres">
      <dgm:prSet presAssocID="{7D76F327-2826-462F-BCB1-F3A295BC112A}" presName="linear" presStyleCnt="0">
        <dgm:presLayoutVars>
          <dgm:animLvl val="lvl"/>
          <dgm:resizeHandles val="exact"/>
        </dgm:presLayoutVars>
      </dgm:prSet>
      <dgm:spPr/>
    </dgm:pt>
    <dgm:pt modelId="{6DCCC7F1-2C45-444A-AE7F-523EAE1E3C80}" type="pres">
      <dgm:prSet presAssocID="{4A57C297-EACB-4F83-89BF-3AF40AFF2706}" presName="parentText" presStyleLbl="node1" presStyleIdx="0" presStyleCnt="7">
        <dgm:presLayoutVars>
          <dgm:chMax val="0"/>
          <dgm:bulletEnabled val="1"/>
        </dgm:presLayoutVars>
      </dgm:prSet>
      <dgm:spPr/>
    </dgm:pt>
    <dgm:pt modelId="{BA94ABCD-6954-4FCB-80B5-C8E3F3B61023}" type="pres">
      <dgm:prSet presAssocID="{77742A51-9BEC-4681-9D43-163304D21EE7}" presName="spacer" presStyleCnt="0"/>
      <dgm:spPr/>
    </dgm:pt>
    <dgm:pt modelId="{5E554A22-6AF8-4472-9BE9-F132F6F98DA2}" type="pres">
      <dgm:prSet presAssocID="{32FBDF5D-3FA9-4901-8665-1F5FBB110A5F}" presName="parentText" presStyleLbl="node1" presStyleIdx="1" presStyleCnt="7">
        <dgm:presLayoutVars>
          <dgm:chMax val="0"/>
          <dgm:bulletEnabled val="1"/>
        </dgm:presLayoutVars>
      </dgm:prSet>
      <dgm:spPr/>
    </dgm:pt>
    <dgm:pt modelId="{B98D38DE-457C-4A74-919A-C67B9AFF85D9}" type="pres">
      <dgm:prSet presAssocID="{60D05237-EAF9-490E-8082-2FC2BE40A67A}" presName="spacer" presStyleCnt="0"/>
      <dgm:spPr/>
    </dgm:pt>
    <dgm:pt modelId="{D1A52414-B90D-402F-9308-44518697DE45}" type="pres">
      <dgm:prSet presAssocID="{655AEE6E-5D9F-4975-9FD2-AE6E9CB95DD6}" presName="parentText" presStyleLbl="node1" presStyleIdx="2" presStyleCnt="7">
        <dgm:presLayoutVars>
          <dgm:chMax val="0"/>
          <dgm:bulletEnabled val="1"/>
        </dgm:presLayoutVars>
      </dgm:prSet>
      <dgm:spPr/>
    </dgm:pt>
    <dgm:pt modelId="{85AC1034-FE7C-4A8D-AF6C-1618C72D6E02}" type="pres">
      <dgm:prSet presAssocID="{2DF95862-C905-46CD-965B-AF923423AE2F}" presName="spacer" presStyleCnt="0"/>
      <dgm:spPr/>
    </dgm:pt>
    <dgm:pt modelId="{70A8BE7E-6CA0-49E2-9717-9C59E5F76F6D}" type="pres">
      <dgm:prSet presAssocID="{31CAEF82-782E-4248-A1D5-D1BF3EB40662}" presName="parentText" presStyleLbl="node1" presStyleIdx="3" presStyleCnt="7">
        <dgm:presLayoutVars>
          <dgm:chMax val="0"/>
          <dgm:bulletEnabled val="1"/>
        </dgm:presLayoutVars>
      </dgm:prSet>
      <dgm:spPr/>
    </dgm:pt>
    <dgm:pt modelId="{41A2D2C6-8A2A-4390-9075-790B2D8D6B7B}" type="pres">
      <dgm:prSet presAssocID="{1C4132AB-B289-4149-941A-288A0738EF42}" presName="spacer" presStyleCnt="0"/>
      <dgm:spPr/>
    </dgm:pt>
    <dgm:pt modelId="{DBE88D7C-F3F6-484F-9C8C-5B7E39A7E166}" type="pres">
      <dgm:prSet presAssocID="{44945E8C-3613-4CBC-AB78-A6CBD98FFF04}" presName="parentText" presStyleLbl="node1" presStyleIdx="4" presStyleCnt="7">
        <dgm:presLayoutVars>
          <dgm:chMax val="0"/>
          <dgm:bulletEnabled val="1"/>
        </dgm:presLayoutVars>
      </dgm:prSet>
      <dgm:spPr/>
    </dgm:pt>
    <dgm:pt modelId="{B2971306-9A76-42AE-A74B-AE33A08735D8}" type="pres">
      <dgm:prSet presAssocID="{553C07B2-8584-41E0-9F99-B532E67DC720}" presName="spacer" presStyleCnt="0"/>
      <dgm:spPr/>
    </dgm:pt>
    <dgm:pt modelId="{87045E46-94CF-44D7-B4FC-D5B0E61D2BB9}" type="pres">
      <dgm:prSet presAssocID="{1B616B40-0A9F-49DC-B7B0-66C3588A0D1A}" presName="parentText" presStyleLbl="node1" presStyleIdx="5" presStyleCnt="7">
        <dgm:presLayoutVars>
          <dgm:chMax val="0"/>
          <dgm:bulletEnabled val="1"/>
        </dgm:presLayoutVars>
      </dgm:prSet>
      <dgm:spPr/>
    </dgm:pt>
    <dgm:pt modelId="{B8D17201-290F-4392-A0A1-460D0B63E047}" type="pres">
      <dgm:prSet presAssocID="{5553BED2-8A22-4CD0-8968-00B501029332}" presName="spacer" presStyleCnt="0"/>
      <dgm:spPr/>
    </dgm:pt>
    <dgm:pt modelId="{6380F02A-970D-4215-8D25-2B40BF741D87}" type="pres">
      <dgm:prSet presAssocID="{AF987F84-7A0C-4A81-A19A-DE17B4D52EFB}" presName="parentText" presStyleLbl="node1" presStyleIdx="6" presStyleCnt="7">
        <dgm:presLayoutVars>
          <dgm:chMax val="0"/>
          <dgm:bulletEnabled val="1"/>
        </dgm:presLayoutVars>
      </dgm:prSet>
      <dgm:spPr/>
    </dgm:pt>
  </dgm:ptLst>
  <dgm:cxnLst>
    <dgm:cxn modelId="{540E8506-88BF-4721-831C-FD675E31583E}" type="presOf" srcId="{AF987F84-7A0C-4A81-A19A-DE17B4D52EFB}" destId="{6380F02A-970D-4215-8D25-2B40BF741D87}" srcOrd="0" destOrd="0" presId="urn:microsoft.com/office/officeart/2005/8/layout/vList2"/>
    <dgm:cxn modelId="{21462D3A-AD87-49F0-8473-57191F0FEE10}" srcId="{7D76F327-2826-462F-BCB1-F3A295BC112A}" destId="{655AEE6E-5D9F-4975-9FD2-AE6E9CB95DD6}" srcOrd="2" destOrd="0" parTransId="{6DEF954A-0B78-46E0-8E63-1A26D6A7A6D8}" sibTransId="{2DF95862-C905-46CD-965B-AF923423AE2F}"/>
    <dgm:cxn modelId="{357DF15C-A572-4B55-9D85-107D28BECE02}" srcId="{7D76F327-2826-462F-BCB1-F3A295BC112A}" destId="{44945E8C-3613-4CBC-AB78-A6CBD98FFF04}" srcOrd="4" destOrd="0" parTransId="{54F1A27D-3C13-4B8F-B194-79791BB9EF3E}" sibTransId="{553C07B2-8584-41E0-9F99-B532E67DC720}"/>
    <dgm:cxn modelId="{79E84C60-6766-4A8B-99DD-336520FC0E06}" type="presOf" srcId="{32FBDF5D-3FA9-4901-8665-1F5FBB110A5F}" destId="{5E554A22-6AF8-4472-9BE9-F132F6F98DA2}" srcOrd="0" destOrd="0" presId="urn:microsoft.com/office/officeart/2005/8/layout/vList2"/>
    <dgm:cxn modelId="{4A29E170-7D4E-4411-A99A-6F160D6F03F0}" type="presOf" srcId="{44945E8C-3613-4CBC-AB78-A6CBD98FFF04}" destId="{DBE88D7C-F3F6-484F-9C8C-5B7E39A7E166}" srcOrd="0" destOrd="0" presId="urn:microsoft.com/office/officeart/2005/8/layout/vList2"/>
    <dgm:cxn modelId="{DB7F3457-BEED-4289-9446-88FCD9D83974}" type="presOf" srcId="{7D76F327-2826-462F-BCB1-F3A295BC112A}" destId="{CE659FC6-5B63-4EFE-B3E4-F457949FE431}" srcOrd="0" destOrd="0" presId="urn:microsoft.com/office/officeart/2005/8/layout/vList2"/>
    <dgm:cxn modelId="{8822DB7F-823A-4B65-A8B8-C4E899AAB979}" srcId="{7D76F327-2826-462F-BCB1-F3A295BC112A}" destId="{31CAEF82-782E-4248-A1D5-D1BF3EB40662}" srcOrd="3" destOrd="0" parTransId="{BA7D6F8F-487F-4547-A531-7F3EFA0B5CBB}" sibTransId="{1C4132AB-B289-4149-941A-288A0738EF42}"/>
    <dgm:cxn modelId="{879B939C-E3C5-4AFD-B94E-3F61C2288829}" type="presOf" srcId="{4A57C297-EACB-4F83-89BF-3AF40AFF2706}" destId="{6DCCC7F1-2C45-444A-AE7F-523EAE1E3C80}" srcOrd="0" destOrd="0" presId="urn:microsoft.com/office/officeart/2005/8/layout/vList2"/>
    <dgm:cxn modelId="{6C313C9F-EED2-46E1-9D2A-730701B70696}" type="presOf" srcId="{31CAEF82-782E-4248-A1D5-D1BF3EB40662}" destId="{70A8BE7E-6CA0-49E2-9717-9C59E5F76F6D}" srcOrd="0" destOrd="0" presId="urn:microsoft.com/office/officeart/2005/8/layout/vList2"/>
    <dgm:cxn modelId="{E9740FA0-61E6-4932-AA74-AA39F5159400}" srcId="{7D76F327-2826-462F-BCB1-F3A295BC112A}" destId="{4A57C297-EACB-4F83-89BF-3AF40AFF2706}" srcOrd="0" destOrd="0" parTransId="{B43FC56D-46A6-4A50-BA4B-1C0EF901DD96}" sibTransId="{77742A51-9BEC-4681-9D43-163304D21EE7}"/>
    <dgm:cxn modelId="{6E5DF8CD-D6FE-4C64-BB0A-FD03DCABCAB4}" srcId="{7D76F327-2826-462F-BCB1-F3A295BC112A}" destId="{1B616B40-0A9F-49DC-B7B0-66C3588A0D1A}" srcOrd="5" destOrd="0" parTransId="{3E667E69-F581-4215-8C1F-4BDB6B739519}" sibTransId="{5553BED2-8A22-4CD0-8968-00B501029332}"/>
    <dgm:cxn modelId="{797916D7-C9C0-48A3-A66D-E72F4B70CE0A}" srcId="{7D76F327-2826-462F-BCB1-F3A295BC112A}" destId="{AF987F84-7A0C-4A81-A19A-DE17B4D52EFB}" srcOrd="6" destOrd="0" parTransId="{1DD3C4D5-95F6-4B6B-9A60-3BF69E4EC64A}" sibTransId="{2A3FDA6C-8072-434E-B89C-E655DB486293}"/>
    <dgm:cxn modelId="{D8CB63DE-FB43-4817-B6E5-87CB6AB937B9}" srcId="{7D76F327-2826-462F-BCB1-F3A295BC112A}" destId="{32FBDF5D-3FA9-4901-8665-1F5FBB110A5F}" srcOrd="1" destOrd="0" parTransId="{1280516B-341C-4CB3-9487-8A51A6BABBFD}" sibTransId="{60D05237-EAF9-490E-8082-2FC2BE40A67A}"/>
    <dgm:cxn modelId="{AF3F93E8-DDB6-4371-B48F-0383FFD33F0E}" type="presOf" srcId="{655AEE6E-5D9F-4975-9FD2-AE6E9CB95DD6}" destId="{D1A52414-B90D-402F-9308-44518697DE45}" srcOrd="0" destOrd="0" presId="urn:microsoft.com/office/officeart/2005/8/layout/vList2"/>
    <dgm:cxn modelId="{120EDAFC-E641-4F30-A46C-D95DCC03E3E5}" type="presOf" srcId="{1B616B40-0A9F-49DC-B7B0-66C3588A0D1A}" destId="{87045E46-94CF-44D7-B4FC-D5B0E61D2BB9}" srcOrd="0" destOrd="0" presId="urn:microsoft.com/office/officeart/2005/8/layout/vList2"/>
    <dgm:cxn modelId="{12713C62-3736-4DC0-ACCA-421E867BF471}" type="presParOf" srcId="{CE659FC6-5B63-4EFE-B3E4-F457949FE431}" destId="{6DCCC7F1-2C45-444A-AE7F-523EAE1E3C80}" srcOrd="0" destOrd="0" presId="urn:microsoft.com/office/officeart/2005/8/layout/vList2"/>
    <dgm:cxn modelId="{BFD4A04A-CB59-4F7F-A22F-4DA023A56964}" type="presParOf" srcId="{CE659FC6-5B63-4EFE-B3E4-F457949FE431}" destId="{BA94ABCD-6954-4FCB-80B5-C8E3F3B61023}" srcOrd="1" destOrd="0" presId="urn:microsoft.com/office/officeart/2005/8/layout/vList2"/>
    <dgm:cxn modelId="{0DC093D2-197A-44E0-B831-AB6A688EF0E0}" type="presParOf" srcId="{CE659FC6-5B63-4EFE-B3E4-F457949FE431}" destId="{5E554A22-6AF8-4472-9BE9-F132F6F98DA2}" srcOrd="2" destOrd="0" presId="urn:microsoft.com/office/officeart/2005/8/layout/vList2"/>
    <dgm:cxn modelId="{EB1F41A7-7BF9-4DC8-BCA1-409CD1BC696D}" type="presParOf" srcId="{CE659FC6-5B63-4EFE-B3E4-F457949FE431}" destId="{B98D38DE-457C-4A74-919A-C67B9AFF85D9}" srcOrd="3" destOrd="0" presId="urn:microsoft.com/office/officeart/2005/8/layout/vList2"/>
    <dgm:cxn modelId="{62FCAFFA-E8B7-45E8-AEA7-977F06919D77}" type="presParOf" srcId="{CE659FC6-5B63-4EFE-B3E4-F457949FE431}" destId="{D1A52414-B90D-402F-9308-44518697DE45}" srcOrd="4" destOrd="0" presId="urn:microsoft.com/office/officeart/2005/8/layout/vList2"/>
    <dgm:cxn modelId="{7B1BEF92-5E3B-421F-850B-C0D79D791B89}" type="presParOf" srcId="{CE659FC6-5B63-4EFE-B3E4-F457949FE431}" destId="{85AC1034-FE7C-4A8D-AF6C-1618C72D6E02}" srcOrd="5" destOrd="0" presId="urn:microsoft.com/office/officeart/2005/8/layout/vList2"/>
    <dgm:cxn modelId="{C66E69A9-7D78-4EC6-AE08-1E8C768A63B8}" type="presParOf" srcId="{CE659FC6-5B63-4EFE-B3E4-F457949FE431}" destId="{70A8BE7E-6CA0-49E2-9717-9C59E5F76F6D}" srcOrd="6" destOrd="0" presId="urn:microsoft.com/office/officeart/2005/8/layout/vList2"/>
    <dgm:cxn modelId="{6BE7229D-2D87-4463-86FA-86220A0AF5C4}" type="presParOf" srcId="{CE659FC6-5B63-4EFE-B3E4-F457949FE431}" destId="{41A2D2C6-8A2A-4390-9075-790B2D8D6B7B}" srcOrd="7" destOrd="0" presId="urn:microsoft.com/office/officeart/2005/8/layout/vList2"/>
    <dgm:cxn modelId="{7514F087-D445-42AD-BE98-E4AD5A0669C5}" type="presParOf" srcId="{CE659FC6-5B63-4EFE-B3E4-F457949FE431}" destId="{DBE88D7C-F3F6-484F-9C8C-5B7E39A7E166}" srcOrd="8" destOrd="0" presId="urn:microsoft.com/office/officeart/2005/8/layout/vList2"/>
    <dgm:cxn modelId="{301C057E-32F6-4175-9CFA-1A8FD347D7AA}" type="presParOf" srcId="{CE659FC6-5B63-4EFE-B3E4-F457949FE431}" destId="{B2971306-9A76-42AE-A74B-AE33A08735D8}" srcOrd="9" destOrd="0" presId="urn:microsoft.com/office/officeart/2005/8/layout/vList2"/>
    <dgm:cxn modelId="{AEEC94B6-2DDB-4F48-B950-4895819A1C8D}" type="presParOf" srcId="{CE659FC6-5B63-4EFE-B3E4-F457949FE431}" destId="{87045E46-94CF-44D7-B4FC-D5B0E61D2BB9}" srcOrd="10" destOrd="0" presId="urn:microsoft.com/office/officeart/2005/8/layout/vList2"/>
    <dgm:cxn modelId="{ECBBFA7E-480C-4965-8A59-697E00D1734E}" type="presParOf" srcId="{CE659FC6-5B63-4EFE-B3E4-F457949FE431}" destId="{B8D17201-290F-4392-A0A1-460D0B63E047}" srcOrd="11" destOrd="0" presId="urn:microsoft.com/office/officeart/2005/8/layout/vList2"/>
    <dgm:cxn modelId="{4D94B38A-F8C5-4948-933F-8AA759B9A1AB}" type="presParOf" srcId="{CE659FC6-5B63-4EFE-B3E4-F457949FE431}" destId="{6380F02A-970D-4215-8D25-2B40BF741D87}"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7D76F327-2826-462F-BCB1-F3A295BC112A}"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4A57C297-EACB-4F83-89BF-3AF40AFF2706}">
      <dgm:prSet phldrT="[Text]"/>
      <dgm:spPr>
        <a:solidFill>
          <a:schemeClr val="accent6">
            <a:lumMod val="40000"/>
            <a:lumOff val="60000"/>
          </a:schemeClr>
        </a:solidFill>
      </dgm:spPr>
      <dgm:t>
        <a:bodyPr/>
        <a:lstStyle/>
        <a:p>
          <a:r>
            <a:rPr lang="en-US" dirty="0">
              <a:solidFill>
                <a:schemeClr val="bg1">
                  <a:lumMod val="50000"/>
                </a:schemeClr>
              </a:solidFill>
            </a:rPr>
            <a:t>Change in overall worldview</a:t>
          </a:r>
        </a:p>
      </dgm:t>
    </dgm:pt>
    <dgm:pt modelId="{B43FC56D-46A6-4A50-BA4B-1C0EF901DD96}" type="parTrans" cxnId="{E9740FA0-61E6-4932-AA74-AA39F5159400}">
      <dgm:prSet/>
      <dgm:spPr/>
      <dgm:t>
        <a:bodyPr/>
        <a:lstStyle/>
        <a:p>
          <a:endParaRPr lang="en-US">
            <a:solidFill>
              <a:schemeClr val="bg1">
                <a:lumMod val="50000"/>
              </a:schemeClr>
            </a:solidFill>
          </a:endParaRPr>
        </a:p>
      </dgm:t>
    </dgm:pt>
    <dgm:pt modelId="{77742A51-9BEC-4681-9D43-163304D21EE7}" type="sibTrans" cxnId="{E9740FA0-61E6-4932-AA74-AA39F5159400}">
      <dgm:prSet/>
      <dgm:spPr/>
      <dgm:t>
        <a:bodyPr/>
        <a:lstStyle/>
        <a:p>
          <a:endParaRPr lang="en-US">
            <a:solidFill>
              <a:schemeClr val="bg1">
                <a:lumMod val="50000"/>
              </a:schemeClr>
            </a:solidFill>
          </a:endParaRPr>
        </a:p>
      </dgm:t>
    </dgm:pt>
    <dgm:pt modelId="{FDC3CA38-E964-4487-89AA-741F856FE4AB}">
      <dgm:prSet phldrT="[Text]"/>
      <dgm:spPr>
        <a:solidFill>
          <a:schemeClr val="accent6">
            <a:lumMod val="40000"/>
            <a:lumOff val="60000"/>
          </a:schemeClr>
        </a:solidFill>
      </dgm:spPr>
      <dgm:t>
        <a:bodyPr/>
        <a:lstStyle/>
        <a:p>
          <a:r>
            <a:rPr lang="en-US" dirty="0">
              <a:solidFill>
                <a:schemeClr val="bg1">
                  <a:lumMod val="50000"/>
                </a:schemeClr>
              </a:solidFill>
            </a:rPr>
            <a:t>Change in sense of trust</a:t>
          </a:r>
        </a:p>
      </dgm:t>
    </dgm:pt>
    <dgm:pt modelId="{7CD43554-A376-4957-B892-BF1E52A70B85}" type="parTrans" cxnId="{E8EE6042-8703-4A0D-8687-F320539DDA2A}">
      <dgm:prSet/>
      <dgm:spPr/>
      <dgm:t>
        <a:bodyPr/>
        <a:lstStyle/>
        <a:p>
          <a:endParaRPr lang="en-US"/>
        </a:p>
      </dgm:t>
    </dgm:pt>
    <dgm:pt modelId="{05637B5A-61D6-4097-88B7-98E4DED1F4C1}" type="sibTrans" cxnId="{E8EE6042-8703-4A0D-8687-F320539DDA2A}">
      <dgm:prSet/>
      <dgm:spPr/>
      <dgm:t>
        <a:bodyPr/>
        <a:lstStyle/>
        <a:p>
          <a:endParaRPr lang="en-US"/>
        </a:p>
      </dgm:t>
    </dgm:pt>
    <dgm:pt modelId="{25561E99-57D6-44E9-A37C-012C2AC2CE16}">
      <dgm:prSet phldrT="[Text]"/>
      <dgm:spPr>
        <a:solidFill>
          <a:schemeClr val="accent6">
            <a:lumMod val="40000"/>
            <a:lumOff val="60000"/>
          </a:schemeClr>
        </a:solidFill>
      </dgm:spPr>
      <dgm:t>
        <a:bodyPr/>
        <a:lstStyle/>
        <a:p>
          <a:r>
            <a:rPr lang="en-US" dirty="0">
              <a:solidFill>
                <a:schemeClr val="bg1">
                  <a:lumMod val="50000"/>
                </a:schemeClr>
              </a:solidFill>
            </a:rPr>
            <a:t>Change in sense of justice</a:t>
          </a:r>
        </a:p>
      </dgm:t>
    </dgm:pt>
    <dgm:pt modelId="{037B934B-F0E8-4C86-91DE-1EAB1A4E2CDD}" type="parTrans" cxnId="{0527B618-D367-4F03-AD5C-223C86349ED3}">
      <dgm:prSet/>
      <dgm:spPr/>
      <dgm:t>
        <a:bodyPr/>
        <a:lstStyle/>
        <a:p>
          <a:endParaRPr lang="en-US"/>
        </a:p>
      </dgm:t>
    </dgm:pt>
    <dgm:pt modelId="{69F19627-1A52-4609-980B-E112EA5B884A}" type="sibTrans" cxnId="{0527B618-D367-4F03-AD5C-223C86349ED3}">
      <dgm:prSet/>
      <dgm:spPr/>
      <dgm:t>
        <a:bodyPr/>
        <a:lstStyle/>
        <a:p>
          <a:endParaRPr lang="en-US"/>
        </a:p>
      </dgm:t>
    </dgm:pt>
    <dgm:pt modelId="{C0D50BF1-7177-4FAE-820C-FA48E3DEF26F}">
      <dgm:prSet phldrT="[Text]"/>
      <dgm:spPr>
        <a:solidFill>
          <a:schemeClr val="accent6">
            <a:lumMod val="40000"/>
            <a:lumOff val="60000"/>
          </a:schemeClr>
        </a:solidFill>
      </dgm:spPr>
      <dgm:t>
        <a:bodyPr/>
        <a:lstStyle/>
        <a:p>
          <a:r>
            <a:rPr lang="en-US" dirty="0">
              <a:solidFill>
                <a:schemeClr val="bg1">
                  <a:lumMod val="50000"/>
                </a:schemeClr>
              </a:solidFill>
            </a:rPr>
            <a:t>Change in faith</a:t>
          </a:r>
        </a:p>
      </dgm:t>
    </dgm:pt>
    <dgm:pt modelId="{46CFAA7B-AC1C-4060-8C9E-FE7447FF1FE8}" type="parTrans" cxnId="{913EE095-9738-48AF-93F9-71E6D2C0CA0B}">
      <dgm:prSet/>
      <dgm:spPr/>
      <dgm:t>
        <a:bodyPr/>
        <a:lstStyle/>
        <a:p>
          <a:endParaRPr lang="en-US"/>
        </a:p>
      </dgm:t>
    </dgm:pt>
    <dgm:pt modelId="{9A6931C1-6676-49E3-844B-05BEE8FE992A}" type="sibTrans" cxnId="{913EE095-9738-48AF-93F9-71E6D2C0CA0B}">
      <dgm:prSet/>
      <dgm:spPr/>
      <dgm:t>
        <a:bodyPr/>
        <a:lstStyle/>
        <a:p>
          <a:endParaRPr lang="en-US"/>
        </a:p>
      </dgm:t>
    </dgm:pt>
    <dgm:pt modelId="{03D68988-09DF-4CAC-847A-D3271FD64D3A}">
      <dgm:prSet phldrT="[Text]"/>
      <dgm:spPr>
        <a:solidFill>
          <a:schemeClr val="accent6">
            <a:lumMod val="40000"/>
            <a:lumOff val="60000"/>
          </a:schemeClr>
        </a:solidFill>
      </dgm:spPr>
      <dgm:t>
        <a:bodyPr/>
        <a:lstStyle/>
        <a:p>
          <a:r>
            <a:rPr lang="en-US" dirty="0">
              <a:solidFill>
                <a:schemeClr val="bg1">
                  <a:lumMod val="50000"/>
                </a:schemeClr>
              </a:solidFill>
            </a:rPr>
            <a:t>Change in sense of safety</a:t>
          </a:r>
        </a:p>
      </dgm:t>
    </dgm:pt>
    <dgm:pt modelId="{F49C3EFD-19E0-4C76-A149-4742494FBC4B}" type="parTrans" cxnId="{38CF5615-3BB8-40DD-A411-A0201CFF4AF7}">
      <dgm:prSet/>
      <dgm:spPr/>
      <dgm:t>
        <a:bodyPr/>
        <a:lstStyle/>
        <a:p>
          <a:endParaRPr lang="en-US"/>
        </a:p>
      </dgm:t>
    </dgm:pt>
    <dgm:pt modelId="{8C492D3F-3DCB-450E-A9BB-E62ACC0AC8B2}" type="sibTrans" cxnId="{38CF5615-3BB8-40DD-A411-A0201CFF4AF7}">
      <dgm:prSet/>
      <dgm:spPr/>
      <dgm:t>
        <a:bodyPr/>
        <a:lstStyle/>
        <a:p>
          <a:endParaRPr lang="en-US"/>
        </a:p>
      </dgm:t>
    </dgm:pt>
    <dgm:pt modelId="{2BD4D89E-FD39-4BC6-9F06-0A0EAA0E8D39}">
      <dgm:prSet phldrT="[Text]"/>
      <dgm:spPr>
        <a:solidFill>
          <a:schemeClr val="accent6">
            <a:lumMod val="40000"/>
            <a:lumOff val="60000"/>
          </a:schemeClr>
        </a:solidFill>
      </dgm:spPr>
      <dgm:t>
        <a:bodyPr/>
        <a:lstStyle/>
        <a:p>
          <a:r>
            <a:rPr lang="en-US" dirty="0">
              <a:solidFill>
                <a:schemeClr val="bg1">
                  <a:lumMod val="50000"/>
                </a:schemeClr>
              </a:solidFill>
            </a:rPr>
            <a:t>Increased connectedness with others</a:t>
          </a:r>
        </a:p>
      </dgm:t>
    </dgm:pt>
    <dgm:pt modelId="{72377F3C-AADC-4425-BDC7-E574E0E5680B}" type="parTrans" cxnId="{6F0C8353-8B23-4B66-AEC4-D051C29655BE}">
      <dgm:prSet/>
      <dgm:spPr/>
      <dgm:t>
        <a:bodyPr/>
        <a:lstStyle/>
        <a:p>
          <a:endParaRPr lang="en-US"/>
        </a:p>
      </dgm:t>
    </dgm:pt>
    <dgm:pt modelId="{0EA39FD0-2323-4F8B-8C56-8574C4C8E019}" type="sibTrans" cxnId="{6F0C8353-8B23-4B66-AEC4-D051C29655BE}">
      <dgm:prSet/>
      <dgm:spPr/>
      <dgm:t>
        <a:bodyPr/>
        <a:lstStyle/>
        <a:p>
          <a:endParaRPr lang="en-US"/>
        </a:p>
      </dgm:t>
    </dgm:pt>
    <dgm:pt modelId="{CE659FC6-5B63-4EFE-B3E4-F457949FE431}" type="pres">
      <dgm:prSet presAssocID="{7D76F327-2826-462F-BCB1-F3A295BC112A}" presName="linear" presStyleCnt="0">
        <dgm:presLayoutVars>
          <dgm:animLvl val="lvl"/>
          <dgm:resizeHandles val="exact"/>
        </dgm:presLayoutVars>
      </dgm:prSet>
      <dgm:spPr/>
    </dgm:pt>
    <dgm:pt modelId="{6DCCC7F1-2C45-444A-AE7F-523EAE1E3C80}" type="pres">
      <dgm:prSet presAssocID="{4A57C297-EACB-4F83-89BF-3AF40AFF2706}" presName="parentText" presStyleLbl="node1" presStyleIdx="0" presStyleCnt="6">
        <dgm:presLayoutVars>
          <dgm:chMax val="0"/>
          <dgm:bulletEnabled val="1"/>
        </dgm:presLayoutVars>
      </dgm:prSet>
      <dgm:spPr/>
    </dgm:pt>
    <dgm:pt modelId="{6A14C6F1-CD5C-44AC-9DF7-1746ACBC4D0F}" type="pres">
      <dgm:prSet presAssocID="{77742A51-9BEC-4681-9D43-163304D21EE7}" presName="spacer" presStyleCnt="0"/>
      <dgm:spPr/>
    </dgm:pt>
    <dgm:pt modelId="{1EB52622-7EC0-405D-A842-661A33A19D79}" type="pres">
      <dgm:prSet presAssocID="{03D68988-09DF-4CAC-847A-D3271FD64D3A}" presName="parentText" presStyleLbl="node1" presStyleIdx="1" presStyleCnt="6" custLinFactNeighborY="-12544">
        <dgm:presLayoutVars>
          <dgm:chMax val="0"/>
          <dgm:bulletEnabled val="1"/>
        </dgm:presLayoutVars>
      </dgm:prSet>
      <dgm:spPr/>
    </dgm:pt>
    <dgm:pt modelId="{F070D900-ACB9-47A2-B8B8-A964724A09E0}" type="pres">
      <dgm:prSet presAssocID="{8C492D3F-3DCB-450E-A9BB-E62ACC0AC8B2}" presName="spacer" presStyleCnt="0"/>
      <dgm:spPr/>
    </dgm:pt>
    <dgm:pt modelId="{C5295FB6-2F0A-42F1-A71D-43F6A41FD2BF}" type="pres">
      <dgm:prSet presAssocID="{FDC3CA38-E964-4487-89AA-741F856FE4AB}" presName="parentText" presStyleLbl="node1" presStyleIdx="2" presStyleCnt="6" custLinFactNeighborY="-12544">
        <dgm:presLayoutVars>
          <dgm:chMax val="0"/>
          <dgm:bulletEnabled val="1"/>
        </dgm:presLayoutVars>
      </dgm:prSet>
      <dgm:spPr/>
    </dgm:pt>
    <dgm:pt modelId="{E517EAC3-B815-4FC9-9C42-EC28E9759273}" type="pres">
      <dgm:prSet presAssocID="{05637B5A-61D6-4097-88B7-98E4DED1F4C1}" presName="spacer" presStyleCnt="0"/>
      <dgm:spPr/>
    </dgm:pt>
    <dgm:pt modelId="{937D2070-2A9B-4C29-B920-D3DCC29E1FE8}" type="pres">
      <dgm:prSet presAssocID="{25561E99-57D6-44E9-A37C-012C2AC2CE16}" presName="parentText" presStyleLbl="node1" presStyleIdx="3" presStyleCnt="6" custLinFactNeighborY="-12544">
        <dgm:presLayoutVars>
          <dgm:chMax val="0"/>
          <dgm:bulletEnabled val="1"/>
        </dgm:presLayoutVars>
      </dgm:prSet>
      <dgm:spPr/>
    </dgm:pt>
    <dgm:pt modelId="{3228799F-B176-474B-BEE3-709FE7D845CD}" type="pres">
      <dgm:prSet presAssocID="{69F19627-1A52-4609-980B-E112EA5B884A}" presName="spacer" presStyleCnt="0"/>
      <dgm:spPr/>
    </dgm:pt>
    <dgm:pt modelId="{9AF56873-9B3C-496D-A5EE-C7D63E8C538D}" type="pres">
      <dgm:prSet presAssocID="{C0D50BF1-7177-4FAE-820C-FA48E3DEF26F}" presName="parentText" presStyleLbl="node1" presStyleIdx="4" presStyleCnt="6">
        <dgm:presLayoutVars>
          <dgm:chMax val="0"/>
          <dgm:bulletEnabled val="1"/>
        </dgm:presLayoutVars>
      </dgm:prSet>
      <dgm:spPr/>
    </dgm:pt>
    <dgm:pt modelId="{91C24D28-65C2-4752-BE30-44B8CFDCDE0E}" type="pres">
      <dgm:prSet presAssocID="{9A6931C1-6676-49E3-844B-05BEE8FE992A}" presName="spacer" presStyleCnt="0"/>
      <dgm:spPr/>
    </dgm:pt>
    <dgm:pt modelId="{DB0F092F-B2DB-41CF-93CD-2A8051AAE424}" type="pres">
      <dgm:prSet presAssocID="{2BD4D89E-FD39-4BC6-9F06-0A0EAA0E8D39}" presName="parentText" presStyleLbl="node1" presStyleIdx="5" presStyleCnt="6">
        <dgm:presLayoutVars>
          <dgm:chMax val="0"/>
          <dgm:bulletEnabled val="1"/>
        </dgm:presLayoutVars>
      </dgm:prSet>
      <dgm:spPr/>
    </dgm:pt>
  </dgm:ptLst>
  <dgm:cxnLst>
    <dgm:cxn modelId="{38CF5615-3BB8-40DD-A411-A0201CFF4AF7}" srcId="{7D76F327-2826-462F-BCB1-F3A295BC112A}" destId="{03D68988-09DF-4CAC-847A-D3271FD64D3A}" srcOrd="1" destOrd="0" parTransId="{F49C3EFD-19E0-4C76-A149-4742494FBC4B}" sibTransId="{8C492D3F-3DCB-450E-A9BB-E62ACC0AC8B2}"/>
    <dgm:cxn modelId="{0527B618-D367-4F03-AD5C-223C86349ED3}" srcId="{7D76F327-2826-462F-BCB1-F3A295BC112A}" destId="{25561E99-57D6-44E9-A37C-012C2AC2CE16}" srcOrd="3" destOrd="0" parTransId="{037B934B-F0E8-4C86-91DE-1EAB1A4E2CDD}" sibTransId="{69F19627-1A52-4609-980B-E112EA5B884A}"/>
    <dgm:cxn modelId="{71F66734-836B-49E0-AB07-121BCF26A570}" type="presOf" srcId="{25561E99-57D6-44E9-A37C-012C2AC2CE16}" destId="{937D2070-2A9B-4C29-B920-D3DCC29E1FE8}" srcOrd="0" destOrd="0" presId="urn:microsoft.com/office/officeart/2005/8/layout/vList2"/>
    <dgm:cxn modelId="{71C82C3F-0C95-410A-8A20-5F31F59DDFE8}" type="presOf" srcId="{2BD4D89E-FD39-4BC6-9F06-0A0EAA0E8D39}" destId="{DB0F092F-B2DB-41CF-93CD-2A8051AAE424}" srcOrd="0" destOrd="0" presId="urn:microsoft.com/office/officeart/2005/8/layout/vList2"/>
    <dgm:cxn modelId="{E8EE6042-8703-4A0D-8687-F320539DDA2A}" srcId="{7D76F327-2826-462F-BCB1-F3A295BC112A}" destId="{FDC3CA38-E964-4487-89AA-741F856FE4AB}" srcOrd="2" destOrd="0" parTransId="{7CD43554-A376-4957-B892-BF1E52A70B85}" sibTransId="{05637B5A-61D6-4097-88B7-98E4DED1F4C1}"/>
    <dgm:cxn modelId="{CCC38A50-66C5-464A-8661-83ACB0DCD5BB}" type="presOf" srcId="{FDC3CA38-E964-4487-89AA-741F856FE4AB}" destId="{C5295FB6-2F0A-42F1-A71D-43F6A41FD2BF}" srcOrd="0" destOrd="0" presId="urn:microsoft.com/office/officeart/2005/8/layout/vList2"/>
    <dgm:cxn modelId="{6F0C8353-8B23-4B66-AEC4-D051C29655BE}" srcId="{7D76F327-2826-462F-BCB1-F3A295BC112A}" destId="{2BD4D89E-FD39-4BC6-9F06-0A0EAA0E8D39}" srcOrd="5" destOrd="0" parTransId="{72377F3C-AADC-4425-BDC7-E574E0E5680B}" sibTransId="{0EA39FD0-2323-4F8B-8C56-8574C4C8E019}"/>
    <dgm:cxn modelId="{DB7F3457-BEED-4289-9446-88FCD9D83974}" type="presOf" srcId="{7D76F327-2826-462F-BCB1-F3A295BC112A}" destId="{CE659FC6-5B63-4EFE-B3E4-F457949FE431}" srcOrd="0" destOrd="0" presId="urn:microsoft.com/office/officeart/2005/8/layout/vList2"/>
    <dgm:cxn modelId="{913EE095-9738-48AF-93F9-71E6D2C0CA0B}" srcId="{7D76F327-2826-462F-BCB1-F3A295BC112A}" destId="{C0D50BF1-7177-4FAE-820C-FA48E3DEF26F}" srcOrd="4" destOrd="0" parTransId="{46CFAA7B-AC1C-4060-8C9E-FE7447FF1FE8}" sibTransId="{9A6931C1-6676-49E3-844B-05BEE8FE992A}"/>
    <dgm:cxn modelId="{879B939C-E3C5-4AFD-B94E-3F61C2288829}" type="presOf" srcId="{4A57C297-EACB-4F83-89BF-3AF40AFF2706}" destId="{6DCCC7F1-2C45-444A-AE7F-523EAE1E3C80}" srcOrd="0" destOrd="0" presId="urn:microsoft.com/office/officeart/2005/8/layout/vList2"/>
    <dgm:cxn modelId="{E9740FA0-61E6-4932-AA74-AA39F5159400}" srcId="{7D76F327-2826-462F-BCB1-F3A295BC112A}" destId="{4A57C297-EACB-4F83-89BF-3AF40AFF2706}" srcOrd="0" destOrd="0" parTransId="{B43FC56D-46A6-4A50-BA4B-1C0EF901DD96}" sibTransId="{77742A51-9BEC-4681-9D43-163304D21EE7}"/>
    <dgm:cxn modelId="{E3F147A7-C0F7-4931-A8E7-DF3ECA038CB8}" type="presOf" srcId="{03D68988-09DF-4CAC-847A-D3271FD64D3A}" destId="{1EB52622-7EC0-405D-A842-661A33A19D79}" srcOrd="0" destOrd="0" presId="urn:microsoft.com/office/officeart/2005/8/layout/vList2"/>
    <dgm:cxn modelId="{C064CFBC-2DC0-4B6F-A8E2-EDFCC8E07D37}" type="presOf" srcId="{C0D50BF1-7177-4FAE-820C-FA48E3DEF26F}" destId="{9AF56873-9B3C-496D-A5EE-C7D63E8C538D}" srcOrd="0" destOrd="0" presId="urn:microsoft.com/office/officeart/2005/8/layout/vList2"/>
    <dgm:cxn modelId="{12713C62-3736-4DC0-ACCA-421E867BF471}" type="presParOf" srcId="{CE659FC6-5B63-4EFE-B3E4-F457949FE431}" destId="{6DCCC7F1-2C45-444A-AE7F-523EAE1E3C80}" srcOrd="0" destOrd="0" presId="urn:microsoft.com/office/officeart/2005/8/layout/vList2"/>
    <dgm:cxn modelId="{C6EE0A2D-BE3C-48D9-AE2C-456CAADCBA5E}" type="presParOf" srcId="{CE659FC6-5B63-4EFE-B3E4-F457949FE431}" destId="{6A14C6F1-CD5C-44AC-9DF7-1746ACBC4D0F}" srcOrd="1" destOrd="0" presId="urn:microsoft.com/office/officeart/2005/8/layout/vList2"/>
    <dgm:cxn modelId="{726C2083-36AE-402D-B096-EDAC17729F02}" type="presParOf" srcId="{CE659FC6-5B63-4EFE-B3E4-F457949FE431}" destId="{1EB52622-7EC0-405D-A842-661A33A19D79}" srcOrd="2" destOrd="0" presId="urn:microsoft.com/office/officeart/2005/8/layout/vList2"/>
    <dgm:cxn modelId="{50132A33-AC92-445C-A71B-899EFE66F706}" type="presParOf" srcId="{CE659FC6-5B63-4EFE-B3E4-F457949FE431}" destId="{F070D900-ACB9-47A2-B8B8-A964724A09E0}" srcOrd="3" destOrd="0" presId="urn:microsoft.com/office/officeart/2005/8/layout/vList2"/>
    <dgm:cxn modelId="{03AE5A48-8D9F-45E9-9190-04976678C0D3}" type="presParOf" srcId="{CE659FC6-5B63-4EFE-B3E4-F457949FE431}" destId="{C5295FB6-2F0A-42F1-A71D-43F6A41FD2BF}" srcOrd="4" destOrd="0" presId="urn:microsoft.com/office/officeart/2005/8/layout/vList2"/>
    <dgm:cxn modelId="{F3B5C8D6-5319-426B-8F22-3B2951F1C460}" type="presParOf" srcId="{CE659FC6-5B63-4EFE-B3E4-F457949FE431}" destId="{E517EAC3-B815-4FC9-9C42-EC28E9759273}" srcOrd="5" destOrd="0" presId="urn:microsoft.com/office/officeart/2005/8/layout/vList2"/>
    <dgm:cxn modelId="{BDCA792E-9E57-4220-AC3F-D8EE157C04A6}" type="presParOf" srcId="{CE659FC6-5B63-4EFE-B3E4-F457949FE431}" destId="{937D2070-2A9B-4C29-B920-D3DCC29E1FE8}" srcOrd="6" destOrd="0" presId="urn:microsoft.com/office/officeart/2005/8/layout/vList2"/>
    <dgm:cxn modelId="{891A3C20-0707-4829-B37D-D52136DDDEF2}" type="presParOf" srcId="{CE659FC6-5B63-4EFE-B3E4-F457949FE431}" destId="{3228799F-B176-474B-BEE3-709FE7D845CD}" srcOrd="7" destOrd="0" presId="urn:microsoft.com/office/officeart/2005/8/layout/vList2"/>
    <dgm:cxn modelId="{DD73A5A2-D233-49C8-BAFA-DEB37395019F}" type="presParOf" srcId="{CE659FC6-5B63-4EFE-B3E4-F457949FE431}" destId="{9AF56873-9B3C-496D-A5EE-C7D63E8C538D}" srcOrd="8" destOrd="0" presId="urn:microsoft.com/office/officeart/2005/8/layout/vList2"/>
    <dgm:cxn modelId="{13FD7821-0B76-4E01-98FF-EB3C4E3C90FF}" type="presParOf" srcId="{CE659FC6-5B63-4EFE-B3E4-F457949FE431}" destId="{91C24D28-65C2-4752-BE30-44B8CFDCDE0E}" srcOrd="9" destOrd="0" presId="urn:microsoft.com/office/officeart/2005/8/layout/vList2"/>
    <dgm:cxn modelId="{E082617E-080E-4088-8E25-CD147F1509A0}" type="presParOf" srcId="{CE659FC6-5B63-4EFE-B3E4-F457949FE431}" destId="{DB0F092F-B2DB-41CF-93CD-2A8051AAE424}" srcOrd="10" destOrd="0" presId="urn:microsoft.com/office/officeart/2005/8/layout/vList2"/>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6129E888-D685-4671-B8B7-CD19FBDC71C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3F09A2DC-94E8-4CAA-997A-EC68483B19AB}">
      <dgm:prSet phldrT="[Text]"/>
      <dgm:spPr/>
      <dgm:t>
        <a:bodyPr/>
        <a:lstStyle/>
        <a:p>
          <a:r>
            <a:rPr lang="en-US"/>
            <a:t>Youth who have experienced sexual abuse or assault may be challenged by this content.</a:t>
          </a:r>
        </a:p>
      </dgm:t>
    </dgm:pt>
    <dgm:pt modelId="{A05BF23B-C556-4443-9B6F-1CA75A229C95}" type="sibTrans" cxnId="{4C5EE97E-208B-45D1-BDB0-EE18D525AB37}">
      <dgm:prSet/>
      <dgm:spPr/>
      <dgm:t>
        <a:bodyPr/>
        <a:lstStyle/>
        <a:p>
          <a:endParaRPr lang="en-US"/>
        </a:p>
      </dgm:t>
    </dgm:pt>
    <dgm:pt modelId="{FDD4E6DF-BD37-4687-9534-0F545E79293B}" type="parTrans" cxnId="{4C5EE97E-208B-45D1-BDB0-EE18D525AB37}">
      <dgm:prSet/>
      <dgm:spPr/>
      <dgm:t>
        <a:bodyPr/>
        <a:lstStyle/>
        <a:p>
          <a:endParaRPr lang="en-US"/>
        </a:p>
      </dgm:t>
    </dgm:pt>
    <dgm:pt modelId="{CF85D28E-142A-4BD4-BA87-5D48D6B53DBB}">
      <dgm:prSet phldrT="[Text]"/>
      <dgm:spPr/>
      <dgm:t>
        <a:bodyPr/>
        <a:lstStyle/>
        <a:p>
          <a:r>
            <a:rPr lang="en-US"/>
            <a:t>Youth who are experiencing bullying may be challenged by this content.</a:t>
          </a:r>
        </a:p>
      </dgm:t>
    </dgm:pt>
    <dgm:pt modelId="{E6C5C4D0-CA5C-403A-9AB8-C6F42BDE9684}" type="sibTrans" cxnId="{FC2FA366-CC89-4D9E-8EE8-3A80C71CE7FD}">
      <dgm:prSet/>
      <dgm:spPr/>
      <dgm:t>
        <a:bodyPr/>
        <a:lstStyle/>
        <a:p>
          <a:endParaRPr lang="en-US"/>
        </a:p>
      </dgm:t>
    </dgm:pt>
    <dgm:pt modelId="{B0F1EE22-3D7A-4741-8967-F48F259671B0}" type="parTrans" cxnId="{FC2FA366-CC89-4D9E-8EE8-3A80C71CE7FD}">
      <dgm:prSet/>
      <dgm:spPr/>
      <dgm:t>
        <a:bodyPr/>
        <a:lstStyle/>
        <a:p>
          <a:endParaRPr lang="en-US"/>
        </a:p>
      </dgm:t>
    </dgm:pt>
    <dgm:pt modelId="{2BFF02FD-72FA-49E4-A28E-C6DC72C8B015}">
      <dgm:prSet phldrT="[Text]"/>
      <dgm:spPr>
        <a:solidFill>
          <a:srgbClr val="336990"/>
        </a:solidFill>
      </dgm:spPr>
      <dgm:t>
        <a:bodyPr/>
        <a:lstStyle/>
        <a:p>
          <a:r>
            <a:rPr lang="en-US"/>
            <a:t>Setting Boundaries &amp; Abstinence</a:t>
          </a:r>
        </a:p>
      </dgm:t>
    </dgm:pt>
    <dgm:pt modelId="{E22EDBBE-3BC1-4900-8E12-7D8D9C1ACCC9}" type="sibTrans" cxnId="{61F3671A-3715-4545-A345-4F84D9086A07}">
      <dgm:prSet/>
      <dgm:spPr/>
      <dgm:t>
        <a:bodyPr/>
        <a:lstStyle/>
        <a:p>
          <a:endParaRPr lang="en-US"/>
        </a:p>
      </dgm:t>
    </dgm:pt>
    <dgm:pt modelId="{805D5E4A-BF3A-4A5A-B40D-E3A192CEB0C5}" type="parTrans" cxnId="{61F3671A-3715-4545-A345-4F84D9086A07}">
      <dgm:prSet/>
      <dgm:spPr/>
      <dgm:t>
        <a:bodyPr/>
        <a:lstStyle/>
        <a:p>
          <a:endParaRPr lang="en-US"/>
        </a:p>
      </dgm:t>
    </dgm:pt>
    <dgm:pt modelId="{A002CF0B-DCAC-40B2-9822-BB29F5260439}">
      <dgm:prSet phldrT="[Text]"/>
      <dgm:spPr>
        <a:solidFill>
          <a:srgbClr val="336990"/>
        </a:solidFill>
      </dgm:spPr>
      <dgm:t>
        <a:bodyPr/>
        <a:lstStyle/>
        <a:p>
          <a:r>
            <a:rPr lang="en-US"/>
            <a:t>Friendships</a:t>
          </a:r>
        </a:p>
      </dgm:t>
    </dgm:pt>
    <dgm:pt modelId="{ABE78634-942F-4E62-83CD-305E85EA019D}" type="sibTrans" cxnId="{0399DC70-1535-47CB-A6C2-447CD66F6BEB}">
      <dgm:prSet/>
      <dgm:spPr/>
      <dgm:t>
        <a:bodyPr/>
        <a:lstStyle/>
        <a:p>
          <a:endParaRPr lang="en-US"/>
        </a:p>
      </dgm:t>
    </dgm:pt>
    <dgm:pt modelId="{226E920D-44D9-480D-9711-E44FE31D7449}" type="parTrans" cxnId="{0399DC70-1535-47CB-A6C2-447CD66F6BEB}">
      <dgm:prSet/>
      <dgm:spPr/>
      <dgm:t>
        <a:bodyPr/>
        <a:lstStyle/>
        <a:p>
          <a:endParaRPr lang="en-US"/>
        </a:p>
      </dgm:t>
    </dgm:pt>
    <dgm:pt modelId="{697C4C00-3FB8-4CFB-B0CB-922746683267}">
      <dgm:prSet phldrT="[Text]"/>
      <dgm:spPr/>
      <dgm:t>
        <a:bodyPr/>
        <a:lstStyle/>
        <a:p>
          <a:r>
            <a:rPr lang="en-US" dirty="0"/>
            <a:t>Youth who </a:t>
          </a:r>
          <a:r>
            <a:rPr lang="en-US" dirty="0" err="1"/>
            <a:t>hae</a:t>
          </a:r>
          <a:r>
            <a:rPr lang="en-US" dirty="0"/>
            <a:t> witnessed or experienced domestic violence may be challenged by this content.</a:t>
          </a:r>
        </a:p>
      </dgm:t>
    </dgm:pt>
    <dgm:pt modelId="{31C95605-5167-4E24-931F-10BF0689CD54}" type="sibTrans" cxnId="{F1583ADD-B06A-45EA-8294-A19B9F127A78}">
      <dgm:prSet/>
      <dgm:spPr/>
      <dgm:t>
        <a:bodyPr/>
        <a:lstStyle/>
        <a:p>
          <a:endParaRPr lang="en-US"/>
        </a:p>
      </dgm:t>
    </dgm:pt>
    <dgm:pt modelId="{7D0BBA6E-403A-4AC9-845D-14C0C27DB312}" type="parTrans" cxnId="{F1583ADD-B06A-45EA-8294-A19B9F127A78}">
      <dgm:prSet/>
      <dgm:spPr/>
      <dgm:t>
        <a:bodyPr/>
        <a:lstStyle/>
        <a:p>
          <a:endParaRPr lang="en-US"/>
        </a:p>
      </dgm:t>
    </dgm:pt>
    <dgm:pt modelId="{2071EADF-EC8B-43E4-811B-5E7BDE170263}">
      <dgm:prSet phldrT="[Text]"/>
      <dgm:spPr>
        <a:solidFill>
          <a:srgbClr val="336990"/>
        </a:solidFill>
      </dgm:spPr>
      <dgm:t>
        <a:bodyPr/>
        <a:lstStyle/>
        <a:p>
          <a:r>
            <a:rPr lang="en-US" dirty="0"/>
            <a:t>Healthy relationships</a:t>
          </a:r>
        </a:p>
      </dgm:t>
    </dgm:pt>
    <dgm:pt modelId="{C6414FD2-F18D-479A-8D0D-5268AC119191}" type="sibTrans" cxnId="{BCA94AD1-0FBA-402B-8E02-EAD81054F377}">
      <dgm:prSet/>
      <dgm:spPr/>
      <dgm:t>
        <a:bodyPr/>
        <a:lstStyle/>
        <a:p>
          <a:endParaRPr lang="en-US"/>
        </a:p>
      </dgm:t>
    </dgm:pt>
    <dgm:pt modelId="{77373523-5F70-4253-8E18-98AF1DF16505}" type="parTrans" cxnId="{BCA94AD1-0FBA-402B-8E02-EAD81054F377}">
      <dgm:prSet/>
      <dgm:spPr/>
      <dgm:t>
        <a:bodyPr/>
        <a:lstStyle/>
        <a:p>
          <a:endParaRPr lang="en-US"/>
        </a:p>
      </dgm:t>
    </dgm:pt>
    <dgm:pt modelId="{0529A40F-316E-46E9-9802-F9E423998E3D}" type="pres">
      <dgm:prSet presAssocID="{6129E888-D685-4671-B8B7-CD19FBDC71C5}" presName="Name0" presStyleCnt="0">
        <dgm:presLayoutVars>
          <dgm:dir/>
          <dgm:animLvl val="lvl"/>
          <dgm:resizeHandles val="exact"/>
        </dgm:presLayoutVars>
      </dgm:prSet>
      <dgm:spPr/>
    </dgm:pt>
    <dgm:pt modelId="{7CF191F3-BB7A-46CE-8341-5CFA8EA627E6}" type="pres">
      <dgm:prSet presAssocID="{2071EADF-EC8B-43E4-811B-5E7BDE170263}" presName="linNode" presStyleCnt="0"/>
      <dgm:spPr/>
    </dgm:pt>
    <dgm:pt modelId="{1FF7E818-B22F-4C6F-8DFA-397BA5631C96}" type="pres">
      <dgm:prSet presAssocID="{2071EADF-EC8B-43E4-811B-5E7BDE170263}" presName="parentText" presStyleLbl="node1" presStyleIdx="0" presStyleCnt="3">
        <dgm:presLayoutVars>
          <dgm:chMax val="1"/>
          <dgm:bulletEnabled val="1"/>
        </dgm:presLayoutVars>
      </dgm:prSet>
      <dgm:spPr/>
    </dgm:pt>
    <dgm:pt modelId="{255DB344-EA39-45EE-B5F7-E666110CE8B6}" type="pres">
      <dgm:prSet presAssocID="{2071EADF-EC8B-43E4-811B-5E7BDE170263}" presName="descendantText" presStyleLbl="alignAccFollowNode1" presStyleIdx="0" presStyleCnt="3">
        <dgm:presLayoutVars>
          <dgm:bulletEnabled val="1"/>
        </dgm:presLayoutVars>
      </dgm:prSet>
      <dgm:spPr/>
    </dgm:pt>
    <dgm:pt modelId="{3D5B74AF-A326-49D4-A9D5-D79F61AEDFBF}" type="pres">
      <dgm:prSet presAssocID="{C6414FD2-F18D-479A-8D0D-5268AC119191}" presName="sp" presStyleCnt="0"/>
      <dgm:spPr/>
    </dgm:pt>
    <dgm:pt modelId="{E75DA24C-DE7F-4DCD-A1C0-B3914B71C11F}" type="pres">
      <dgm:prSet presAssocID="{A002CF0B-DCAC-40B2-9822-BB29F5260439}" presName="linNode" presStyleCnt="0"/>
      <dgm:spPr/>
    </dgm:pt>
    <dgm:pt modelId="{FE7D4B5C-0F05-42AA-8EE0-959E38CE5CA9}" type="pres">
      <dgm:prSet presAssocID="{A002CF0B-DCAC-40B2-9822-BB29F5260439}" presName="parentText" presStyleLbl="node1" presStyleIdx="1" presStyleCnt="3">
        <dgm:presLayoutVars>
          <dgm:chMax val="1"/>
          <dgm:bulletEnabled val="1"/>
        </dgm:presLayoutVars>
      </dgm:prSet>
      <dgm:spPr/>
    </dgm:pt>
    <dgm:pt modelId="{E653A5FC-3903-4B0E-BED3-07EA509A2A47}" type="pres">
      <dgm:prSet presAssocID="{A002CF0B-DCAC-40B2-9822-BB29F5260439}" presName="descendantText" presStyleLbl="alignAccFollowNode1" presStyleIdx="1" presStyleCnt="3">
        <dgm:presLayoutVars>
          <dgm:bulletEnabled val="1"/>
        </dgm:presLayoutVars>
      </dgm:prSet>
      <dgm:spPr/>
    </dgm:pt>
    <dgm:pt modelId="{380EDED4-D6AA-4533-8652-93F9BC312AEC}" type="pres">
      <dgm:prSet presAssocID="{ABE78634-942F-4E62-83CD-305E85EA019D}" presName="sp" presStyleCnt="0"/>
      <dgm:spPr/>
    </dgm:pt>
    <dgm:pt modelId="{41862E3A-A7AC-4B02-9C3C-85A61B896461}" type="pres">
      <dgm:prSet presAssocID="{2BFF02FD-72FA-49E4-A28E-C6DC72C8B015}" presName="linNode" presStyleCnt="0"/>
      <dgm:spPr/>
    </dgm:pt>
    <dgm:pt modelId="{B10F07CE-2553-466E-9105-4D192E483664}" type="pres">
      <dgm:prSet presAssocID="{2BFF02FD-72FA-49E4-A28E-C6DC72C8B015}" presName="parentText" presStyleLbl="node1" presStyleIdx="2" presStyleCnt="3">
        <dgm:presLayoutVars>
          <dgm:chMax val="1"/>
          <dgm:bulletEnabled val="1"/>
        </dgm:presLayoutVars>
      </dgm:prSet>
      <dgm:spPr/>
    </dgm:pt>
    <dgm:pt modelId="{B6DE37D4-5450-43D7-99BC-90835B916781}" type="pres">
      <dgm:prSet presAssocID="{2BFF02FD-72FA-49E4-A28E-C6DC72C8B015}" presName="descendantText" presStyleLbl="alignAccFollowNode1" presStyleIdx="2" presStyleCnt="3">
        <dgm:presLayoutVars>
          <dgm:bulletEnabled val="1"/>
        </dgm:presLayoutVars>
      </dgm:prSet>
      <dgm:spPr/>
    </dgm:pt>
  </dgm:ptLst>
  <dgm:cxnLst>
    <dgm:cxn modelId="{55B2FE08-1484-4F7A-BE3F-CCFC73223281}" type="presOf" srcId="{CF85D28E-142A-4BD4-BA87-5D48D6B53DBB}" destId="{E653A5FC-3903-4B0E-BED3-07EA509A2A47}" srcOrd="0" destOrd="0" presId="urn:microsoft.com/office/officeart/2005/8/layout/vList5"/>
    <dgm:cxn modelId="{61F3671A-3715-4545-A345-4F84D9086A07}" srcId="{6129E888-D685-4671-B8B7-CD19FBDC71C5}" destId="{2BFF02FD-72FA-49E4-A28E-C6DC72C8B015}" srcOrd="2" destOrd="0" parTransId="{805D5E4A-BF3A-4A5A-B40D-E3A192CEB0C5}" sibTransId="{E22EDBBE-3BC1-4900-8E12-7D8D9C1ACCC9}"/>
    <dgm:cxn modelId="{D7E06360-3517-42A9-98FD-DF40141D789A}" type="presOf" srcId="{2BFF02FD-72FA-49E4-A28E-C6DC72C8B015}" destId="{B10F07CE-2553-466E-9105-4D192E483664}" srcOrd="0" destOrd="0" presId="urn:microsoft.com/office/officeart/2005/8/layout/vList5"/>
    <dgm:cxn modelId="{2E983A64-67B2-4026-9ADB-51344DD98A55}" type="presOf" srcId="{697C4C00-3FB8-4CFB-B0CB-922746683267}" destId="{255DB344-EA39-45EE-B5F7-E666110CE8B6}" srcOrd="0" destOrd="0" presId="urn:microsoft.com/office/officeart/2005/8/layout/vList5"/>
    <dgm:cxn modelId="{FC2FA366-CC89-4D9E-8EE8-3A80C71CE7FD}" srcId="{A002CF0B-DCAC-40B2-9822-BB29F5260439}" destId="{CF85D28E-142A-4BD4-BA87-5D48D6B53DBB}" srcOrd="0" destOrd="0" parTransId="{B0F1EE22-3D7A-4741-8967-F48F259671B0}" sibTransId="{E6C5C4D0-CA5C-403A-9AB8-C6F42BDE9684}"/>
    <dgm:cxn modelId="{0399DC70-1535-47CB-A6C2-447CD66F6BEB}" srcId="{6129E888-D685-4671-B8B7-CD19FBDC71C5}" destId="{A002CF0B-DCAC-40B2-9822-BB29F5260439}" srcOrd="1" destOrd="0" parTransId="{226E920D-44D9-480D-9711-E44FE31D7449}" sibTransId="{ABE78634-942F-4E62-83CD-305E85EA019D}"/>
    <dgm:cxn modelId="{AF70E47B-4893-4605-8073-064DFFF2B391}" type="presOf" srcId="{6129E888-D685-4671-B8B7-CD19FBDC71C5}" destId="{0529A40F-316E-46E9-9802-F9E423998E3D}" srcOrd="0" destOrd="0" presId="urn:microsoft.com/office/officeart/2005/8/layout/vList5"/>
    <dgm:cxn modelId="{4C5EE97E-208B-45D1-BDB0-EE18D525AB37}" srcId="{2BFF02FD-72FA-49E4-A28E-C6DC72C8B015}" destId="{3F09A2DC-94E8-4CAA-997A-EC68483B19AB}" srcOrd="0" destOrd="0" parTransId="{FDD4E6DF-BD37-4687-9534-0F545E79293B}" sibTransId="{A05BF23B-C556-4443-9B6F-1CA75A229C95}"/>
    <dgm:cxn modelId="{BCA94AD1-0FBA-402B-8E02-EAD81054F377}" srcId="{6129E888-D685-4671-B8B7-CD19FBDC71C5}" destId="{2071EADF-EC8B-43E4-811B-5E7BDE170263}" srcOrd="0" destOrd="0" parTransId="{77373523-5F70-4253-8E18-98AF1DF16505}" sibTransId="{C6414FD2-F18D-479A-8D0D-5268AC119191}"/>
    <dgm:cxn modelId="{F1583ADD-B06A-45EA-8294-A19B9F127A78}" srcId="{2071EADF-EC8B-43E4-811B-5E7BDE170263}" destId="{697C4C00-3FB8-4CFB-B0CB-922746683267}" srcOrd="0" destOrd="0" parTransId="{7D0BBA6E-403A-4AC9-845D-14C0C27DB312}" sibTransId="{31C95605-5167-4E24-931F-10BF0689CD54}"/>
    <dgm:cxn modelId="{9465B2DF-E721-47E6-8349-CCA479B45630}" type="presOf" srcId="{3F09A2DC-94E8-4CAA-997A-EC68483B19AB}" destId="{B6DE37D4-5450-43D7-99BC-90835B916781}" srcOrd="0" destOrd="0" presId="urn:microsoft.com/office/officeart/2005/8/layout/vList5"/>
    <dgm:cxn modelId="{775620E8-D4CF-467B-AF5D-E485CE430BBD}" type="presOf" srcId="{2071EADF-EC8B-43E4-811B-5E7BDE170263}" destId="{1FF7E818-B22F-4C6F-8DFA-397BA5631C96}" srcOrd="0" destOrd="0" presId="urn:microsoft.com/office/officeart/2005/8/layout/vList5"/>
    <dgm:cxn modelId="{10E58EF9-A08C-4612-A9AC-1954FEC952E6}" type="presOf" srcId="{A002CF0B-DCAC-40B2-9822-BB29F5260439}" destId="{FE7D4B5C-0F05-42AA-8EE0-959E38CE5CA9}" srcOrd="0" destOrd="0" presId="urn:microsoft.com/office/officeart/2005/8/layout/vList5"/>
    <dgm:cxn modelId="{40DBFE4E-46D0-4EAF-B546-629C01F8EFEB}" type="presParOf" srcId="{0529A40F-316E-46E9-9802-F9E423998E3D}" destId="{7CF191F3-BB7A-46CE-8341-5CFA8EA627E6}" srcOrd="0" destOrd="0" presId="urn:microsoft.com/office/officeart/2005/8/layout/vList5"/>
    <dgm:cxn modelId="{7886EA07-DDD5-45D2-9D43-490F1D72CBD2}" type="presParOf" srcId="{7CF191F3-BB7A-46CE-8341-5CFA8EA627E6}" destId="{1FF7E818-B22F-4C6F-8DFA-397BA5631C96}" srcOrd="0" destOrd="0" presId="urn:microsoft.com/office/officeart/2005/8/layout/vList5"/>
    <dgm:cxn modelId="{E249A22A-4E89-4A6F-B958-5E5AFBB00411}" type="presParOf" srcId="{7CF191F3-BB7A-46CE-8341-5CFA8EA627E6}" destId="{255DB344-EA39-45EE-B5F7-E666110CE8B6}" srcOrd="1" destOrd="0" presId="urn:microsoft.com/office/officeart/2005/8/layout/vList5"/>
    <dgm:cxn modelId="{514ADD14-675A-4D12-B869-CBAA22F8AB9F}" type="presParOf" srcId="{0529A40F-316E-46E9-9802-F9E423998E3D}" destId="{3D5B74AF-A326-49D4-A9D5-D79F61AEDFBF}" srcOrd="1" destOrd="0" presId="urn:microsoft.com/office/officeart/2005/8/layout/vList5"/>
    <dgm:cxn modelId="{393E789B-911C-409A-9A01-2BAE04F4C29C}" type="presParOf" srcId="{0529A40F-316E-46E9-9802-F9E423998E3D}" destId="{E75DA24C-DE7F-4DCD-A1C0-B3914B71C11F}" srcOrd="2" destOrd="0" presId="urn:microsoft.com/office/officeart/2005/8/layout/vList5"/>
    <dgm:cxn modelId="{303DD440-2E78-4616-928C-536CC223A4D5}" type="presParOf" srcId="{E75DA24C-DE7F-4DCD-A1C0-B3914B71C11F}" destId="{FE7D4B5C-0F05-42AA-8EE0-959E38CE5CA9}" srcOrd="0" destOrd="0" presId="urn:microsoft.com/office/officeart/2005/8/layout/vList5"/>
    <dgm:cxn modelId="{83BB3C39-273A-4A73-88E5-6904712CF8F5}" type="presParOf" srcId="{E75DA24C-DE7F-4DCD-A1C0-B3914B71C11F}" destId="{E653A5FC-3903-4B0E-BED3-07EA509A2A47}" srcOrd="1" destOrd="0" presId="urn:microsoft.com/office/officeart/2005/8/layout/vList5"/>
    <dgm:cxn modelId="{675EF2A4-0D9D-46EB-8F30-89DC7C8EAFAF}" type="presParOf" srcId="{0529A40F-316E-46E9-9802-F9E423998E3D}" destId="{380EDED4-D6AA-4533-8652-93F9BC312AEC}" srcOrd="3" destOrd="0" presId="urn:microsoft.com/office/officeart/2005/8/layout/vList5"/>
    <dgm:cxn modelId="{EB465F81-A3E5-4F21-8EE7-E53CC5182D5A}" type="presParOf" srcId="{0529A40F-316E-46E9-9802-F9E423998E3D}" destId="{41862E3A-A7AC-4B02-9C3C-85A61B896461}" srcOrd="4" destOrd="0" presId="urn:microsoft.com/office/officeart/2005/8/layout/vList5"/>
    <dgm:cxn modelId="{1BF280AE-1043-4D65-BB2F-406B0C19C542}" type="presParOf" srcId="{41862E3A-A7AC-4B02-9C3C-85A61B896461}" destId="{B10F07CE-2553-466E-9105-4D192E483664}" srcOrd="0" destOrd="0" presId="urn:microsoft.com/office/officeart/2005/8/layout/vList5"/>
    <dgm:cxn modelId="{867B1E49-5CCB-4BD6-A6D1-0B6B2F2397B1}" type="presParOf" srcId="{41862E3A-A7AC-4B02-9C3C-85A61B896461}" destId="{B6DE37D4-5450-43D7-99BC-90835B91678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129E888-D685-4671-B8B7-CD19FBDC71C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2071EADF-EC8B-43E4-811B-5E7BDE170263}">
      <dgm:prSet phldrT="[Text]"/>
      <dgm:spPr>
        <a:solidFill>
          <a:srgbClr val="336990"/>
        </a:solidFill>
      </dgm:spPr>
      <dgm:t>
        <a:bodyPr/>
        <a:lstStyle/>
        <a:p>
          <a:r>
            <a:rPr lang="en-US" dirty="0"/>
            <a:t>Healthy relationships</a:t>
          </a:r>
        </a:p>
      </dgm:t>
    </dgm:pt>
    <dgm:pt modelId="{77373523-5F70-4253-8E18-98AF1DF16505}" type="parTrans" cxnId="{BCA94AD1-0FBA-402B-8E02-EAD81054F377}">
      <dgm:prSet/>
      <dgm:spPr/>
      <dgm:t>
        <a:bodyPr/>
        <a:lstStyle/>
        <a:p>
          <a:endParaRPr lang="en-US"/>
        </a:p>
      </dgm:t>
    </dgm:pt>
    <dgm:pt modelId="{C6414FD2-F18D-479A-8D0D-5268AC119191}" type="sibTrans" cxnId="{BCA94AD1-0FBA-402B-8E02-EAD81054F377}">
      <dgm:prSet/>
      <dgm:spPr/>
      <dgm:t>
        <a:bodyPr/>
        <a:lstStyle/>
        <a:p>
          <a:endParaRPr lang="en-US"/>
        </a:p>
      </dgm:t>
    </dgm:pt>
    <dgm:pt modelId="{697C4C00-3FB8-4CFB-B0CB-922746683267}">
      <dgm:prSet phldrT="[Text]"/>
      <dgm:spPr/>
      <dgm:t>
        <a:bodyPr/>
        <a:lstStyle/>
        <a:p>
          <a:r>
            <a:rPr lang="en-US"/>
            <a:t>Youth who have witnessed or experienced domestic violence may be challenged by this content.</a:t>
          </a:r>
        </a:p>
      </dgm:t>
    </dgm:pt>
    <dgm:pt modelId="{7D0BBA6E-403A-4AC9-845D-14C0C27DB312}" type="parTrans" cxnId="{F1583ADD-B06A-45EA-8294-A19B9F127A78}">
      <dgm:prSet/>
      <dgm:spPr/>
      <dgm:t>
        <a:bodyPr/>
        <a:lstStyle/>
        <a:p>
          <a:endParaRPr lang="en-US"/>
        </a:p>
      </dgm:t>
    </dgm:pt>
    <dgm:pt modelId="{31C95605-5167-4E24-931F-10BF0689CD54}" type="sibTrans" cxnId="{F1583ADD-B06A-45EA-8294-A19B9F127A78}">
      <dgm:prSet/>
      <dgm:spPr/>
      <dgm:t>
        <a:bodyPr/>
        <a:lstStyle/>
        <a:p>
          <a:endParaRPr lang="en-US"/>
        </a:p>
      </dgm:t>
    </dgm:pt>
    <dgm:pt modelId="{3F09A2DC-94E8-4CAA-997A-EC68483B19AB}">
      <dgm:prSet phldrT="[Text]"/>
      <dgm:spPr/>
      <dgm:t>
        <a:bodyPr/>
        <a:lstStyle/>
        <a:p>
          <a:r>
            <a:rPr lang="en-US"/>
            <a:t>Youth who have experienced sexual abuse or assault may be challenged by this content.</a:t>
          </a:r>
        </a:p>
      </dgm:t>
    </dgm:pt>
    <dgm:pt modelId="{A05BF23B-C556-4443-9B6F-1CA75A229C95}" type="sibTrans" cxnId="{4C5EE97E-208B-45D1-BDB0-EE18D525AB37}">
      <dgm:prSet/>
      <dgm:spPr/>
      <dgm:t>
        <a:bodyPr/>
        <a:lstStyle/>
        <a:p>
          <a:endParaRPr lang="en-US"/>
        </a:p>
      </dgm:t>
    </dgm:pt>
    <dgm:pt modelId="{FDD4E6DF-BD37-4687-9534-0F545E79293B}" type="parTrans" cxnId="{4C5EE97E-208B-45D1-BDB0-EE18D525AB37}">
      <dgm:prSet/>
      <dgm:spPr/>
      <dgm:t>
        <a:bodyPr/>
        <a:lstStyle/>
        <a:p>
          <a:endParaRPr lang="en-US"/>
        </a:p>
      </dgm:t>
    </dgm:pt>
    <dgm:pt modelId="{CF85D28E-142A-4BD4-BA87-5D48D6B53DBB}">
      <dgm:prSet phldrT="[Text]"/>
      <dgm:spPr/>
      <dgm:t>
        <a:bodyPr/>
        <a:lstStyle/>
        <a:p>
          <a:r>
            <a:rPr lang="en-US"/>
            <a:t>Youth who are experiencing bullying may be challenged by this content.</a:t>
          </a:r>
        </a:p>
      </dgm:t>
    </dgm:pt>
    <dgm:pt modelId="{E6C5C4D0-CA5C-403A-9AB8-C6F42BDE9684}" type="sibTrans" cxnId="{FC2FA366-CC89-4D9E-8EE8-3A80C71CE7FD}">
      <dgm:prSet/>
      <dgm:spPr/>
      <dgm:t>
        <a:bodyPr/>
        <a:lstStyle/>
        <a:p>
          <a:endParaRPr lang="en-US"/>
        </a:p>
      </dgm:t>
    </dgm:pt>
    <dgm:pt modelId="{B0F1EE22-3D7A-4741-8967-F48F259671B0}" type="parTrans" cxnId="{FC2FA366-CC89-4D9E-8EE8-3A80C71CE7FD}">
      <dgm:prSet/>
      <dgm:spPr/>
      <dgm:t>
        <a:bodyPr/>
        <a:lstStyle/>
        <a:p>
          <a:endParaRPr lang="en-US"/>
        </a:p>
      </dgm:t>
    </dgm:pt>
    <dgm:pt modelId="{2BFF02FD-72FA-49E4-A28E-C6DC72C8B015}">
      <dgm:prSet phldrT="[Text]"/>
      <dgm:spPr>
        <a:solidFill>
          <a:srgbClr val="336990"/>
        </a:solidFill>
      </dgm:spPr>
      <dgm:t>
        <a:bodyPr/>
        <a:lstStyle/>
        <a:p>
          <a:r>
            <a:rPr lang="en-US"/>
            <a:t>Setting Boundaries &amp; Abstinence</a:t>
          </a:r>
        </a:p>
      </dgm:t>
    </dgm:pt>
    <dgm:pt modelId="{E22EDBBE-3BC1-4900-8E12-7D8D9C1ACCC9}" type="sibTrans" cxnId="{61F3671A-3715-4545-A345-4F84D9086A07}">
      <dgm:prSet/>
      <dgm:spPr/>
      <dgm:t>
        <a:bodyPr/>
        <a:lstStyle/>
        <a:p>
          <a:endParaRPr lang="en-US"/>
        </a:p>
      </dgm:t>
    </dgm:pt>
    <dgm:pt modelId="{805D5E4A-BF3A-4A5A-B40D-E3A192CEB0C5}" type="parTrans" cxnId="{61F3671A-3715-4545-A345-4F84D9086A07}">
      <dgm:prSet/>
      <dgm:spPr/>
      <dgm:t>
        <a:bodyPr/>
        <a:lstStyle/>
        <a:p>
          <a:endParaRPr lang="en-US"/>
        </a:p>
      </dgm:t>
    </dgm:pt>
    <dgm:pt modelId="{A002CF0B-DCAC-40B2-9822-BB29F5260439}">
      <dgm:prSet phldrT="[Text]"/>
      <dgm:spPr>
        <a:solidFill>
          <a:srgbClr val="336990"/>
        </a:solidFill>
      </dgm:spPr>
      <dgm:t>
        <a:bodyPr/>
        <a:lstStyle/>
        <a:p>
          <a:r>
            <a:rPr lang="en-US" dirty="0"/>
            <a:t>Friendships</a:t>
          </a:r>
        </a:p>
      </dgm:t>
    </dgm:pt>
    <dgm:pt modelId="{ABE78634-942F-4E62-83CD-305E85EA019D}" type="sibTrans" cxnId="{0399DC70-1535-47CB-A6C2-447CD66F6BEB}">
      <dgm:prSet/>
      <dgm:spPr/>
      <dgm:t>
        <a:bodyPr/>
        <a:lstStyle/>
        <a:p>
          <a:endParaRPr lang="en-US"/>
        </a:p>
      </dgm:t>
    </dgm:pt>
    <dgm:pt modelId="{226E920D-44D9-480D-9711-E44FE31D7449}" type="parTrans" cxnId="{0399DC70-1535-47CB-A6C2-447CD66F6BEB}">
      <dgm:prSet/>
      <dgm:spPr/>
      <dgm:t>
        <a:bodyPr/>
        <a:lstStyle/>
        <a:p>
          <a:endParaRPr lang="en-US"/>
        </a:p>
      </dgm:t>
    </dgm:pt>
    <dgm:pt modelId="{0529A40F-316E-46E9-9802-F9E423998E3D}" type="pres">
      <dgm:prSet presAssocID="{6129E888-D685-4671-B8B7-CD19FBDC71C5}" presName="Name0" presStyleCnt="0">
        <dgm:presLayoutVars>
          <dgm:dir/>
          <dgm:animLvl val="lvl"/>
          <dgm:resizeHandles val="exact"/>
        </dgm:presLayoutVars>
      </dgm:prSet>
      <dgm:spPr/>
    </dgm:pt>
    <dgm:pt modelId="{7CF191F3-BB7A-46CE-8341-5CFA8EA627E6}" type="pres">
      <dgm:prSet presAssocID="{2071EADF-EC8B-43E4-811B-5E7BDE170263}" presName="linNode" presStyleCnt="0"/>
      <dgm:spPr/>
    </dgm:pt>
    <dgm:pt modelId="{1FF7E818-B22F-4C6F-8DFA-397BA5631C96}" type="pres">
      <dgm:prSet presAssocID="{2071EADF-EC8B-43E4-811B-5E7BDE170263}" presName="parentText" presStyleLbl="node1" presStyleIdx="0" presStyleCnt="3">
        <dgm:presLayoutVars>
          <dgm:chMax val="1"/>
          <dgm:bulletEnabled val="1"/>
        </dgm:presLayoutVars>
      </dgm:prSet>
      <dgm:spPr/>
    </dgm:pt>
    <dgm:pt modelId="{255DB344-EA39-45EE-B5F7-E666110CE8B6}" type="pres">
      <dgm:prSet presAssocID="{2071EADF-EC8B-43E4-811B-5E7BDE170263}" presName="descendantText" presStyleLbl="alignAccFollowNode1" presStyleIdx="0" presStyleCnt="3">
        <dgm:presLayoutVars>
          <dgm:bulletEnabled val="1"/>
        </dgm:presLayoutVars>
      </dgm:prSet>
      <dgm:spPr/>
    </dgm:pt>
    <dgm:pt modelId="{3D5B74AF-A326-49D4-A9D5-D79F61AEDFBF}" type="pres">
      <dgm:prSet presAssocID="{C6414FD2-F18D-479A-8D0D-5268AC119191}" presName="sp" presStyleCnt="0"/>
      <dgm:spPr/>
    </dgm:pt>
    <dgm:pt modelId="{E75DA24C-DE7F-4DCD-A1C0-B3914B71C11F}" type="pres">
      <dgm:prSet presAssocID="{A002CF0B-DCAC-40B2-9822-BB29F5260439}" presName="linNode" presStyleCnt="0"/>
      <dgm:spPr/>
    </dgm:pt>
    <dgm:pt modelId="{FE7D4B5C-0F05-42AA-8EE0-959E38CE5CA9}" type="pres">
      <dgm:prSet presAssocID="{A002CF0B-DCAC-40B2-9822-BB29F5260439}" presName="parentText" presStyleLbl="node1" presStyleIdx="1" presStyleCnt="3">
        <dgm:presLayoutVars>
          <dgm:chMax val="1"/>
          <dgm:bulletEnabled val="1"/>
        </dgm:presLayoutVars>
      </dgm:prSet>
      <dgm:spPr/>
    </dgm:pt>
    <dgm:pt modelId="{E653A5FC-3903-4B0E-BED3-07EA509A2A47}" type="pres">
      <dgm:prSet presAssocID="{A002CF0B-DCAC-40B2-9822-BB29F5260439}" presName="descendantText" presStyleLbl="alignAccFollowNode1" presStyleIdx="1" presStyleCnt="3">
        <dgm:presLayoutVars>
          <dgm:bulletEnabled val="1"/>
        </dgm:presLayoutVars>
      </dgm:prSet>
      <dgm:spPr/>
    </dgm:pt>
    <dgm:pt modelId="{380EDED4-D6AA-4533-8652-93F9BC312AEC}" type="pres">
      <dgm:prSet presAssocID="{ABE78634-942F-4E62-83CD-305E85EA019D}" presName="sp" presStyleCnt="0"/>
      <dgm:spPr/>
    </dgm:pt>
    <dgm:pt modelId="{41862E3A-A7AC-4B02-9C3C-85A61B896461}" type="pres">
      <dgm:prSet presAssocID="{2BFF02FD-72FA-49E4-A28E-C6DC72C8B015}" presName="linNode" presStyleCnt="0"/>
      <dgm:spPr/>
    </dgm:pt>
    <dgm:pt modelId="{B10F07CE-2553-466E-9105-4D192E483664}" type="pres">
      <dgm:prSet presAssocID="{2BFF02FD-72FA-49E4-A28E-C6DC72C8B015}" presName="parentText" presStyleLbl="node1" presStyleIdx="2" presStyleCnt="3">
        <dgm:presLayoutVars>
          <dgm:chMax val="1"/>
          <dgm:bulletEnabled val="1"/>
        </dgm:presLayoutVars>
      </dgm:prSet>
      <dgm:spPr/>
    </dgm:pt>
    <dgm:pt modelId="{B6DE37D4-5450-43D7-99BC-90835B916781}" type="pres">
      <dgm:prSet presAssocID="{2BFF02FD-72FA-49E4-A28E-C6DC72C8B015}" presName="descendantText" presStyleLbl="alignAccFollowNode1" presStyleIdx="2" presStyleCnt="3">
        <dgm:presLayoutVars>
          <dgm:bulletEnabled val="1"/>
        </dgm:presLayoutVars>
      </dgm:prSet>
      <dgm:spPr/>
    </dgm:pt>
  </dgm:ptLst>
  <dgm:cxnLst>
    <dgm:cxn modelId="{55B2FE08-1484-4F7A-BE3F-CCFC73223281}" type="presOf" srcId="{CF85D28E-142A-4BD4-BA87-5D48D6B53DBB}" destId="{E653A5FC-3903-4B0E-BED3-07EA509A2A47}" srcOrd="0" destOrd="0" presId="urn:microsoft.com/office/officeart/2005/8/layout/vList5"/>
    <dgm:cxn modelId="{61F3671A-3715-4545-A345-4F84D9086A07}" srcId="{6129E888-D685-4671-B8B7-CD19FBDC71C5}" destId="{2BFF02FD-72FA-49E4-A28E-C6DC72C8B015}" srcOrd="2" destOrd="0" parTransId="{805D5E4A-BF3A-4A5A-B40D-E3A192CEB0C5}" sibTransId="{E22EDBBE-3BC1-4900-8E12-7D8D9C1ACCC9}"/>
    <dgm:cxn modelId="{D7E06360-3517-42A9-98FD-DF40141D789A}" type="presOf" srcId="{2BFF02FD-72FA-49E4-A28E-C6DC72C8B015}" destId="{B10F07CE-2553-466E-9105-4D192E483664}" srcOrd="0" destOrd="0" presId="urn:microsoft.com/office/officeart/2005/8/layout/vList5"/>
    <dgm:cxn modelId="{2E983A64-67B2-4026-9ADB-51344DD98A55}" type="presOf" srcId="{697C4C00-3FB8-4CFB-B0CB-922746683267}" destId="{255DB344-EA39-45EE-B5F7-E666110CE8B6}" srcOrd="0" destOrd="0" presId="urn:microsoft.com/office/officeart/2005/8/layout/vList5"/>
    <dgm:cxn modelId="{FC2FA366-CC89-4D9E-8EE8-3A80C71CE7FD}" srcId="{A002CF0B-DCAC-40B2-9822-BB29F5260439}" destId="{CF85D28E-142A-4BD4-BA87-5D48D6B53DBB}" srcOrd="0" destOrd="0" parTransId="{B0F1EE22-3D7A-4741-8967-F48F259671B0}" sibTransId="{E6C5C4D0-CA5C-403A-9AB8-C6F42BDE9684}"/>
    <dgm:cxn modelId="{0399DC70-1535-47CB-A6C2-447CD66F6BEB}" srcId="{6129E888-D685-4671-B8B7-CD19FBDC71C5}" destId="{A002CF0B-DCAC-40B2-9822-BB29F5260439}" srcOrd="1" destOrd="0" parTransId="{226E920D-44D9-480D-9711-E44FE31D7449}" sibTransId="{ABE78634-942F-4E62-83CD-305E85EA019D}"/>
    <dgm:cxn modelId="{AF70E47B-4893-4605-8073-064DFFF2B391}" type="presOf" srcId="{6129E888-D685-4671-B8B7-CD19FBDC71C5}" destId="{0529A40F-316E-46E9-9802-F9E423998E3D}" srcOrd="0" destOrd="0" presId="urn:microsoft.com/office/officeart/2005/8/layout/vList5"/>
    <dgm:cxn modelId="{4C5EE97E-208B-45D1-BDB0-EE18D525AB37}" srcId="{2BFF02FD-72FA-49E4-A28E-C6DC72C8B015}" destId="{3F09A2DC-94E8-4CAA-997A-EC68483B19AB}" srcOrd="0" destOrd="0" parTransId="{FDD4E6DF-BD37-4687-9534-0F545E79293B}" sibTransId="{A05BF23B-C556-4443-9B6F-1CA75A229C95}"/>
    <dgm:cxn modelId="{BCA94AD1-0FBA-402B-8E02-EAD81054F377}" srcId="{6129E888-D685-4671-B8B7-CD19FBDC71C5}" destId="{2071EADF-EC8B-43E4-811B-5E7BDE170263}" srcOrd="0" destOrd="0" parTransId="{77373523-5F70-4253-8E18-98AF1DF16505}" sibTransId="{C6414FD2-F18D-479A-8D0D-5268AC119191}"/>
    <dgm:cxn modelId="{F1583ADD-B06A-45EA-8294-A19B9F127A78}" srcId="{2071EADF-EC8B-43E4-811B-5E7BDE170263}" destId="{697C4C00-3FB8-4CFB-B0CB-922746683267}" srcOrd="0" destOrd="0" parTransId="{7D0BBA6E-403A-4AC9-845D-14C0C27DB312}" sibTransId="{31C95605-5167-4E24-931F-10BF0689CD54}"/>
    <dgm:cxn modelId="{9465B2DF-E721-47E6-8349-CCA479B45630}" type="presOf" srcId="{3F09A2DC-94E8-4CAA-997A-EC68483B19AB}" destId="{B6DE37D4-5450-43D7-99BC-90835B916781}" srcOrd="0" destOrd="0" presId="urn:microsoft.com/office/officeart/2005/8/layout/vList5"/>
    <dgm:cxn modelId="{775620E8-D4CF-467B-AF5D-E485CE430BBD}" type="presOf" srcId="{2071EADF-EC8B-43E4-811B-5E7BDE170263}" destId="{1FF7E818-B22F-4C6F-8DFA-397BA5631C96}" srcOrd="0" destOrd="0" presId="urn:microsoft.com/office/officeart/2005/8/layout/vList5"/>
    <dgm:cxn modelId="{10E58EF9-A08C-4612-A9AC-1954FEC952E6}" type="presOf" srcId="{A002CF0B-DCAC-40B2-9822-BB29F5260439}" destId="{FE7D4B5C-0F05-42AA-8EE0-959E38CE5CA9}" srcOrd="0" destOrd="0" presId="urn:microsoft.com/office/officeart/2005/8/layout/vList5"/>
    <dgm:cxn modelId="{40DBFE4E-46D0-4EAF-B546-629C01F8EFEB}" type="presParOf" srcId="{0529A40F-316E-46E9-9802-F9E423998E3D}" destId="{7CF191F3-BB7A-46CE-8341-5CFA8EA627E6}" srcOrd="0" destOrd="0" presId="urn:microsoft.com/office/officeart/2005/8/layout/vList5"/>
    <dgm:cxn modelId="{7886EA07-DDD5-45D2-9D43-490F1D72CBD2}" type="presParOf" srcId="{7CF191F3-BB7A-46CE-8341-5CFA8EA627E6}" destId="{1FF7E818-B22F-4C6F-8DFA-397BA5631C96}" srcOrd="0" destOrd="0" presId="urn:microsoft.com/office/officeart/2005/8/layout/vList5"/>
    <dgm:cxn modelId="{E249A22A-4E89-4A6F-B958-5E5AFBB00411}" type="presParOf" srcId="{7CF191F3-BB7A-46CE-8341-5CFA8EA627E6}" destId="{255DB344-EA39-45EE-B5F7-E666110CE8B6}" srcOrd="1" destOrd="0" presId="urn:microsoft.com/office/officeart/2005/8/layout/vList5"/>
    <dgm:cxn modelId="{514ADD14-675A-4D12-B869-CBAA22F8AB9F}" type="presParOf" srcId="{0529A40F-316E-46E9-9802-F9E423998E3D}" destId="{3D5B74AF-A326-49D4-A9D5-D79F61AEDFBF}" srcOrd="1" destOrd="0" presId="urn:microsoft.com/office/officeart/2005/8/layout/vList5"/>
    <dgm:cxn modelId="{393E789B-911C-409A-9A01-2BAE04F4C29C}" type="presParOf" srcId="{0529A40F-316E-46E9-9802-F9E423998E3D}" destId="{E75DA24C-DE7F-4DCD-A1C0-B3914B71C11F}" srcOrd="2" destOrd="0" presId="urn:microsoft.com/office/officeart/2005/8/layout/vList5"/>
    <dgm:cxn modelId="{303DD440-2E78-4616-928C-536CC223A4D5}" type="presParOf" srcId="{E75DA24C-DE7F-4DCD-A1C0-B3914B71C11F}" destId="{FE7D4B5C-0F05-42AA-8EE0-959E38CE5CA9}" srcOrd="0" destOrd="0" presId="urn:microsoft.com/office/officeart/2005/8/layout/vList5"/>
    <dgm:cxn modelId="{83BB3C39-273A-4A73-88E5-6904712CF8F5}" type="presParOf" srcId="{E75DA24C-DE7F-4DCD-A1C0-B3914B71C11F}" destId="{E653A5FC-3903-4B0E-BED3-07EA509A2A47}" srcOrd="1" destOrd="0" presId="urn:microsoft.com/office/officeart/2005/8/layout/vList5"/>
    <dgm:cxn modelId="{675EF2A4-0D9D-46EB-8F30-89DC7C8EAFAF}" type="presParOf" srcId="{0529A40F-316E-46E9-9802-F9E423998E3D}" destId="{380EDED4-D6AA-4533-8652-93F9BC312AEC}" srcOrd="3" destOrd="0" presId="urn:microsoft.com/office/officeart/2005/8/layout/vList5"/>
    <dgm:cxn modelId="{EB465F81-A3E5-4F21-8EE7-E53CC5182D5A}" type="presParOf" srcId="{0529A40F-316E-46E9-9802-F9E423998E3D}" destId="{41862E3A-A7AC-4B02-9C3C-85A61B896461}" srcOrd="4" destOrd="0" presId="urn:microsoft.com/office/officeart/2005/8/layout/vList5"/>
    <dgm:cxn modelId="{1BF280AE-1043-4D65-BB2F-406B0C19C542}" type="presParOf" srcId="{41862E3A-A7AC-4B02-9C3C-85A61B896461}" destId="{B10F07CE-2553-466E-9105-4D192E483664}" srcOrd="0" destOrd="0" presId="urn:microsoft.com/office/officeart/2005/8/layout/vList5"/>
    <dgm:cxn modelId="{867B1E49-5CCB-4BD6-A6D1-0B6B2F2397B1}" type="presParOf" srcId="{41862E3A-A7AC-4B02-9C3C-85A61B896461}" destId="{B6DE37D4-5450-43D7-99BC-90835B91678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CC7F1-2C45-444A-AE7F-523EAE1E3C80}">
      <dsp:nvSpPr>
        <dsp:cNvPr id="0" name=""/>
        <dsp:cNvSpPr/>
      </dsp:nvSpPr>
      <dsp:spPr>
        <a:xfrm>
          <a:off x="0" y="27975"/>
          <a:ext cx="8128000" cy="565110"/>
        </a:xfrm>
        <a:prstGeom prst="roundRect">
          <a:avLst/>
        </a:prstGeom>
        <a:solidFill>
          <a:schemeClr val="accent5">
            <a:lumMod val="40000"/>
            <a:lumOff val="60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bg1">
                  <a:lumMod val="50000"/>
                </a:schemeClr>
              </a:solidFill>
            </a:rPr>
            <a:t>Injuries from the trauma</a:t>
          </a:r>
        </a:p>
      </dsp:txBody>
      <dsp:txXfrm>
        <a:off x="27586" y="55561"/>
        <a:ext cx="8072828" cy="509938"/>
      </dsp:txXfrm>
    </dsp:sp>
    <dsp:sp modelId="{D2AC31D4-DB39-4FDD-AC82-C32D290A83FC}">
      <dsp:nvSpPr>
        <dsp:cNvPr id="0" name=""/>
        <dsp:cNvSpPr/>
      </dsp:nvSpPr>
      <dsp:spPr>
        <a:xfrm>
          <a:off x="0" y="659325"/>
          <a:ext cx="8128000" cy="565110"/>
        </a:xfrm>
        <a:prstGeom prst="roundRect">
          <a:avLst/>
        </a:prstGeom>
        <a:solidFill>
          <a:schemeClr val="accent5">
            <a:lumMod val="40000"/>
            <a:lumOff val="60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bg1">
                  <a:lumMod val="50000"/>
                </a:schemeClr>
              </a:solidFill>
            </a:rPr>
            <a:t>Sleep disturbances and/or increased fatigue</a:t>
          </a:r>
        </a:p>
      </dsp:txBody>
      <dsp:txXfrm>
        <a:off x="27586" y="686911"/>
        <a:ext cx="8072828" cy="509938"/>
      </dsp:txXfrm>
    </dsp:sp>
    <dsp:sp modelId="{336933AC-B913-48CE-85A2-9CF5F8D47E25}">
      <dsp:nvSpPr>
        <dsp:cNvPr id="0" name=""/>
        <dsp:cNvSpPr/>
      </dsp:nvSpPr>
      <dsp:spPr>
        <a:xfrm>
          <a:off x="0" y="1290675"/>
          <a:ext cx="8128000" cy="565110"/>
        </a:xfrm>
        <a:prstGeom prst="roundRect">
          <a:avLst/>
        </a:prstGeom>
        <a:solidFill>
          <a:schemeClr val="accent5">
            <a:lumMod val="40000"/>
            <a:lumOff val="60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bg1">
                  <a:lumMod val="50000"/>
                </a:schemeClr>
              </a:solidFill>
            </a:rPr>
            <a:t>Changes in appetite and/or digestive issues</a:t>
          </a:r>
        </a:p>
      </dsp:txBody>
      <dsp:txXfrm>
        <a:off x="27586" y="1318261"/>
        <a:ext cx="8072828" cy="509938"/>
      </dsp:txXfrm>
    </dsp:sp>
    <dsp:sp modelId="{95362F32-9346-4DE5-B674-C91A9FCA6928}">
      <dsp:nvSpPr>
        <dsp:cNvPr id="0" name=""/>
        <dsp:cNvSpPr/>
      </dsp:nvSpPr>
      <dsp:spPr>
        <a:xfrm>
          <a:off x="0" y="1922025"/>
          <a:ext cx="8128000" cy="565110"/>
        </a:xfrm>
        <a:prstGeom prst="roundRect">
          <a:avLst/>
        </a:prstGeom>
        <a:solidFill>
          <a:schemeClr val="accent5">
            <a:lumMod val="40000"/>
            <a:lumOff val="60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bg1">
                  <a:lumMod val="50000"/>
                </a:schemeClr>
              </a:solidFill>
            </a:rPr>
            <a:t>Headaches</a:t>
          </a:r>
        </a:p>
      </dsp:txBody>
      <dsp:txXfrm>
        <a:off x="27586" y="1949611"/>
        <a:ext cx="8072828" cy="509938"/>
      </dsp:txXfrm>
    </dsp:sp>
    <dsp:sp modelId="{61DA59BA-6CFE-423B-BA9B-17939315DAF4}">
      <dsp:nvSpPr>
        <dsp:cNvPr id="0" name=""/>
        <dsp:cNvSpPr/>
      </dsp:nvSpPr>
      <dsp:spPr>
        <a:xfrm>
          <a:off x="0" y="2553375"/>
          <a:ext cx="8128000" cy="565110"/>
        </a:xfrm>
        <a:prstGeom prst="roundRect">
          <a:avLst/>
        </a:prstGeom>
        <a:solidFill>
          <a:schemeClr val="accent5">
            <a:lumMod val="40000"/>
            <a:lumOff val="60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bg1">
                  <a:lumMod val="50000"/>
                </a:schemeClr>
              </a:solidFill>
            </a:rPr>
            <a:t>Difficulty breathing and/or shakiness</a:t>
          </a:r>
        </a:p>
      </dsp:txBody>
      <dsp:txXfrm>
        <a:off x="27586" y="2580961"/>
        <a:ext cx="8072828" cy="509938"/>
      </dsp:txXfrm>
    </dsp:sp>
    <dsp:sp modelId="{AD73D364-BAA5-4419-9C99-2807D3B0EC0C}">
      <dsp:nvSpPr>
        <dsp:cNvPr id="0" name=""/>
        <dsp:cNvSpPr/>
      </dsp:nvSpPr>
      <dsp:spPr>
        <a:xfrm>
          <a:off x="0" y="3184725"/>
          <a:ext cx="8128000" cy="565110"/>
        </a:xfrm>
        <a:prstGeom prst="roundRect">
          <a:avLst/>
        </a:prstGeom>
        <a:solidFill>
          <a:schemeClr val="accent5">
            <a:lumMod val="40000"/>
            <a:lumOff val="60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bg1">
                  <a:lumMod val="50000"/>
                </a:schemeClr>
              </a:solidFill>
            </a:rPr>
            <a:t>Changes in arousal</a:t>
          </a:r>
        </a:p>
      </dsp:txBody>
      <dsp:txXfrm>
        <a:off x="27586" y="3212311"/>
        <a:ext cx="8072828" cy="50993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5DB344-EA39-45EE-B5F7-E666110CE8B6}">
      <dsp:nvSpPr>
        <dsp:cNvPr id="0" name=""/>
        <dsp:cNvSpPr/>
      </dsp:nvSpPr>
      <dsp:spPr>
        <a:xfrm rot="5400000">
          <a:off x="6960287" y="-2883722"/>
          <a:ext cx="1000273" cy="702157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kern="1200"/>
            <a:t>Youth who have witnessed or experienced domestic violence may be challenged by this content.</a:t>
          </a:r>
        </a:p>
      </dsp:txBody>
      <dsp:txXfrm rot="-5400000">
        <a:off x="3949637" y="175757"/>
        <a:ext cx="6972746" cy="902615"/>
      </dsp:txXfrm>
    </dsp:sp>
    <dsp:sp modelId="{1FF7E818-B22F-4C6F-8DFA-397BA5631C96}">
      <dsp:nvSpPr>
        <dsp:cNvPr id="0" name=""/>
        <dsp:cNvSpPr/>
      </dsp:nvSpPr>
      <dsp:spPr>
        <a:xfrm>
          <a:off x="0" y="1894"/>
          <a:ext cx="3949636" cy="1250342"/>
        </a:xfrm>
        <a:prstGeom prst="roundRect">
          <a:avLst/>
        </a:prstGeom>
        <a:solidFill>
          <a:srgbClr val="3369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n-US" sz="3400" kern="1200" dirty="0"/>
            <a:t>Healthy relationships</a:t>
          </a:r>
        </a:p>
      </dsp:txBody>
      <dsp:txXfrm>
        <a:off x="61037" y="62931"/>
        <a:ext cx="3827562" cy="1128268"/>
      </dsp:txXfrm>
    </dsp:sp>
    <dsp:sp modelId="{E653A5FC-3903-4B0E-BED3-07EA509A2A47}">
      <dsp:nvSpPr>
        <dsp:cNvPr id="0" name=""/>
        <dsp:cNvSpPr/>
      </dsp:nvSpPr>
      <dsp:spPr>
        <a:xfrm rot="5400000">
          <a:off x="6960287" y="-1570862"/>
          <a:ext cx="1000273" cy="702157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kern="1200"/>
            <a:t>Youth who are experiencing bullying may be challenged by this content.</a:t>
          </a:r>
        </a:p>
      </dsp:txBody>
      <dsp:txXfrm rot="-5400000">
        <a:off x="3949637" y="1488617"/>
        <a:ext cx="6972746" cy="902615"/>
      </dsp:txXfrm>
    </dsp:sp>
    <dsp:sp modelId="{FE7D4B5C-0F05-42AA-8EE0-959E38CE5CA9}">
      <dsp:nvSpPr>
        <dsp:cNvPr id="0" name=""/>
        <dsp:cNvSpPr/>
      </dsp:nvSpPr>
      <dsp:spPr>
        <a:xfrm>
          <a:off x="0" y="1314753"/>
          <a:ext cx="3949636" cy="1250342"/>
        </a:xfrm>
        <a:prstGeom prst="roundRect">
          <a:avLst/>
        </a:prstGeom>
        <a:solidFill>
          <a:srgbClr val="3369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n-US" sz="3400" kern="1200"/>
            <a:t>Friendships</a:t>
          </a:r>
        </a:p>
      </dsp:txBody>
      <dsp:txXfrm>
        <a:off x="61037" y="1375790"/>
        <a:ext cx="3827562" cy="1128268"/>
      </dsp:txXfrm>
    </dsp:sp>
    <dsp:sp modelId="{B6DE37D4-5450-43D7-99BC-90835B916781}">
      <dsp:nvSpPr>
        <dsp:cNvPr id="0" name=""/>
        <dsp:cNvSpPr/>
      </dsp:nvSpPr>
      <dsp:spPr>
        <a:xfrm rot="5400000">
          <a:off x="6960287" y="-258003"/>
          <a:ext cx="1000273" cy="702157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kern="1200"/>
            <a:t>Youth who have experienced sexual abuse or assault may be challenged by this content.</a:t>
          </a:r>
        </a:p>
      </dsp:txBody>
      <dsp:txXfrm rot="-5400000">
        <a:off x="3949637" y="2801476"/>
        <a:ext cx="6972746" cy="902615"/>
      </dsp:txXfrm>
    </dsp:sp>
    <dsp:sp modelId="{B10F07CE-2553-466E-9105-4D192E483664}">
      <dsp:nvSpPr>
        <dsp:cNvPr id="0" name=""/>
        <dsp:cNvSpPr/>
      </dsp:nvSpPr>
      <dsp:spPr>
        <a:xfrm>
          <a:off x="0" y="2627613"/>
          <a:ext cx="3949636" cy="1250342"/>
        </a:xfrm>
        <a:prstGeom prst="roundRect">
          <a:avLst/>
        </a:prstGeom>
        <a:solidFill>
          <a:srgbClr val="3369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n-US" sz="3400" kern="1200"/>
            <a:t>Setting Boundaries &amp; Abstinence</a:t>
          </a:r>
        </a:p>
      </dsp:txBody>
      <dsp:txXfrm>
        <a:off x="61037" y="2688650"/>
        <a:ext cx="3827562" cy="112826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5DB344-EA39-45EE-B5F7-E666110CE8B6}">
      <dsp:nvSpPr>
        <dsp:cNvPr id="0" name=""/>
        <dsp:cNvSpPr/>
      </dsp:nvSpPr>
      <dsp:spPr>
        <a:xfrm rot="5400000">
          <a:off x="6960287" y="-2883722"/>
          <a:ext cx="1000273" cy="702157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kern="1200"/>
            <a:t>Youth who have witnessed or experienced domestic violence may be challenged by this content.</a:t>
          </a:r>
        </a:p>
      </dsp:txBody>
      <dsp:txXfrm rot="-5400000">
        <a:off x="3949637" y="175757"/>
        <a:ext cx="6972746" cy="902615"/>
      </dsp:txXfrm>
    </dsp:sp>
    <dsp:sp modelId="{1FF7E818-B22F-4C6F-8DFA-397BA5631C96}">
      <dsp:nvSpPr>
        <dsp:cNvPr id="0" name=""/>
        <dsp:cNvSpPr/>
      </dsp:nvSpPr>
      <dsp:spPr>
        <a:xfrm>
          <a:off x="0" y="1894"/>
          <a:ext cx="3949636" cy="1250342"/>
        </a:xfrm>
        <a:prstGeom prst="roundRect">
          <a:avLst/>
        </a:prstGeom>
        <a:solidFill>
          <a:srgbClr val="3369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n-US" sz="3400" kern="1200" dirty="0"/>
            <a:t>Healthy relationships</a:t>
          </a:r>
        </a:p>
      </dsp:txBody>
      <dsp:txXfrm>
        <a:off x="61037" y="62931"/>
        <a:ext cx="3827562" cy="1128268"/>
      </dsp:txXfrm>
    </dsp:sp>
    <dsp:sp modelId="{E653A5FC-3903-4B0E-BED3-07EA509A2A47}">
      <dsp:nvSpPr>
        <dsp:cNvPr id="0" name=""/>
        <dsp:cNvSpPr/>
      </dsp:nvSpPr>
      <dsp:spPr>
        <a:xfrm rot="5400000">
          <a:off x="6960287" y="-1570862"/>
          <a:ext cx="1000273" cy="702157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kern="1200"/>
            <a:t>Youth who are experiencing bullying may be challenged by this content.</a:t>
          </a:r>
        </a:p>
      </dsp:txBody>
      <dsp:txXfrm rot="-5400000">
        <a:off x="3949637" y="1488617"/>
        <a:ext cx="6972746" cy="902615"/>
      </dsp:txXfrm>
    </dsp:sp>
    <dsp:sp modelId="{FE7D4B5C-0F05-42AA-8EE0-959E38CE5CA9}">
      <dsp:nvSpPr>
        <dsp:cNvPr id="0" name=""/>
        <dsp:cNvSpPr/>
      </dsp:nvSpPr>
      <dsp:spPr>
        <a:xfrm>
          <a:off x="0" y="1314753"/>
          <a:ext cx="3949636" cy="1250342"/>
        </a:xfrm>
        <a:prstGeom prst="roundRect">
          <a:avLst/>
        </a:prstGeom>
        <a:solidFill>
          <a:srgbClr val="3369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n-US" sz="3400" kern="1200"/>
            <a:t>Friendships</a:t>
          </a:r>
        </a:p>
      </dsp:txBody>
      <dsp:txXfrm>
        <a:off x="61037" y="1375790"/>
        <a:ext cx="3827562" cy="1128268"/>
      </dsp:txXfrm>
    </dsp:sp>
    <dsp:sp modelId="{B6DE37D4-5450-43D7-99BC-90835B916781}">
      <dsp:nvSpPr>
        <dsp:cNvPr id="0" name=""/>
        <dsp:cNvSpPr/>
      </dsp:nvSpPr>
      <dsp:spPr>
        <a:xfrm rot="5400000">
          <a:off x="6960287" y="-258003"/>
          <a:ext cx="1000273" cy="702157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kern="1200"/>
            <a:t>Youth who have experienced sexual abuse or assault may be challenged by this content.</a:t>
          </a:r>
        </a:p>
      </dsp:txBody>
      <dsp:txXfrm rot="-5400000">
        <a:off x="3949637" y="2801476"/>
        <a:ext cx="6972746" cy="902615"/>
      </dsp:txXfrm>
    </dsp:sp>
    <dsp:sp modelId="{B10F07CE-2553-466E-9105-4D192E483664}">
      <dsp:nvSpPr>
        <dsp:cNvPr id="0" name=""/>
        <dsp:cNvSpPr/>
      </dsp:nvSpPr>
      <dsp:spPr>
        <a:xfrm>
          <a:off x="0" y="2627613"/>
          <a:ext cx="3949636" cy="1250342"/>
        </a:xfrm>
        <a:prstGeom prst="roundRect">
          <a:avLst/>
        </a:prstGeom>
        <a:solidFill>
          <a:srgbClr val="3369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n-US" sz="3400" kern="1200"/>
            <a:t>Setting Boundaries &amp; Abstinence</a:t>
          </a:r>
        </a:p>
      </dsp:txBody>
      <dsp:txXfrm>
        <a:off x="61037" y="2688650"/>
        <a:ext cx="3827562" cy="11282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CC7F1-2C45-444A-AE7F-523EAE1E3C80}">
      <dsp:nvSpPr>
        <dsp:cNvPr id="0" name=""/>
        <dsp:cNvSpPr/>
      </dsp:nvSpPr>
      <dsp:spPr>
        <a:xfrm>
          <a:off x="0" y="27975"/>
          <a:ext cx="8128000" cy="565110"/>
        </a:xfrm>
        <a:prstGeom prst="roundRect">
          <a:avLst/>
        </a:prstGeom>
        <a:solidFill>
          <a:schemeClr val="bg1">
            <a:lumMod val="40000"/>
            <a:lumOff val="6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bg1">
                  <a:lumMod val="50000"/>
                </a:schemeClr>
              </a:solidFill>
            </a:rPr>
            <a:t>Slower thinking and/or trouble making decisions</a:t>
          </a:r>
        </a:p>
      </dsp:txBody>
      <dsp:txXfrm>
        <a:off x="27586" y="55561"/>
        <a:ext cx="8072828" cy="509938"/>
      </dsp:txXfrm>
    </dsp:sp>
    <dsp:sp modelId="{F25F4F3B-9BFF-4EB0-82A4-DA2161B9BC49}">
      <dsp:nvSpPr>
        <dsp:cNvPr id="0" name=""/>
        <dsp:cNvSpPr/>
      </dsp:nvSpPr>
      <dsp:spPr>
        <a:xfrm>
          <a:off x="0" y="659325"/>
          <a:ext cx="8128000" cy="565110"/>
        </a:xfrm>
        <a:prstGeom prst="roundRect">
          <a:avLst/>
        </a:prstGeom>
        <a:solidFill>
          <a:schemeClr val="bg1">
            <a:lumMod val="40000"/>
            <a:lumOff val="6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bg1">
                  <a:lumMod val="50000"/>
                </a:schemeClr>
              </a:solidFill>
            </a:rPr>
            <a:t>Confusion</a:t>
          </a:r>
        </a:p>
      </dsp:txBody>
      <dsp:txXfrm>
        <a:off x="27586" y="686911"/>
        <a:ext cx="8072828" cy="509938"/>
      </dsp:txXfrm>
    </dsp:sp>
    <dsp:sp modelId="{D9304731-2A6F-49A9-A3E7-1A07FEA19B31}">
      <dsp:nvSpPr>
        <dsp:cNvPr id="0" name=""/>
        <dsp:cNvSpPr/>
      </dsp:nvSpPr>
      <dsp:spPr>
        <a:xfrm>
          <a:off x="0" y="1290675"/>
          <a:ext cx="8128000" cy="565110"/>
        </a:xfrm>
        <a:prstGeom prst="roundRect">
          <a:avLst/>
        </a:prstGeom>
        <a:solidFill>
          <a:schemeClr val="bg1">
            <a:lumMod val="40000"/>
            <a:lumOff val="6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bg1">
                  <a:lumMod val="50000"/>
                </a:schemeClr>
              </a:solidFill>
            </a:rPr>
            <a:t>Difficulty concentrating</a:t>
          </a:r>
        </a:p>
      </dsp:txBody>
      <dsp:txXfrm>
        <a:off x="27586" y="1318261"/>
        <a:ext cx="8072828" cy="509938"/>
      </dsp:txXfrm>
    </dsp:sp>
    <dsp:sp modelId="{85CB8521-351C-459B-86DA-4CE237A28D4C}">
      <dsp:nvSpPr>
        <dsp:cNvPr id="0" name=""/>
        <dsp:cNvSpPr/>
      </dsp:nvSpPr>
      <dsp:spPr>
        <a:xfrm>
          <a:off x="0" y="1922025"/>
          <a:ext cx="8128000" cy="565110"/>
        </a:xfrm>
        <a:prstGeom prst="roundRect">
          <a:avLst/>
        </a:prstGeom>
        <a:solidFill>
          <a:schemeClr val="bg1">
            <a:lumMod val="40000"/>
            <a:lumOff val="6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bg1">
                  <a:lumMod val="50000"/>
                </a:schemeClr>
              </a:solidFill>
            </a:rPr>
            <a:t>Flashbacks</a:t>
          </a:r>
        </a:p>
      </dsp:txBody>
      <dsp:txXfrm>
        <a:off x="27586" y="1949611"/>
        <a:ext cx="8072828" cy="509938"/>
      </dsp:txXfrm>
    </dsp:sp>
    <dsp:sp modelId="{53809B19-6671-43B1-B102-6CAD62AFFC34}">
      <dsp:nvSpPr>
        <dsp:cNvPr id="0" name=""/>
        <dsp:cNvSpPr/>
      </dsp:nvSpPr>
      <dsp:spPr>
        <a:xfrm>
          <a:off x="0" y="2553375"/>
          <a:ext cx="8128000" cy="565110"/>
        </a:xfrm>
        <a:prstGeom prst="roundRect">
          <a:avLst/>
        </a:prstGeom>
        <a:solidFill>
          <a:schemeClr val="bg1">
            <a:lumMod val="40000"/>
            <a:lumOff val="6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bg1">
                  <a:lumMod val="50000"/>
                </a:schemeClr>
              </a:solidFill>
            </a:rPr>
            <a:t>Nightmares</a:t>
          </a:r>
        </a:p>
      </dsp:txBody>
      <dsp:txXfrm>
        <a:off x="27586" y="2580961"/>
        <a:ext cx="8072828" cy="509938"/>
      </dsp:txXfrm>
    </dsp:sp>
    <dsp:sp modelId="{46924338-A4EF-4578-B9DC-F62DBF007A7C}">
      <dsp:nvSpPr>
        <dsp:cNvPr id="0" name=""/>
        <dsp:cNvSpPr/>
      </dsp:nvSpPr>
      <dsp:spPr>
        <a:xfrm>
          <a:off x="0" y="3184725"/>
          <a:ext cx="8128000" cy="565110"/>
        </a:xfrm>
        <a:prstGeom prst="roundRect">
          <a:avLst/>
        </a:prstGeom>
        <a:solidFill>
          <a:schemeClr val="bg1">
            <a:lumMod val="40000"/>
            <a:lumOff val="6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bg1">
                  <a:lumMod val="50000"/>
                </a:schemeClr>
              </a:solidFill>
            </a:rPr>
            <a:t>Memory impairment</a:t>
          </a:r>
        </a:p>
      </dsp:txBody>
      <dsp:txXfrm>
        <a:off x="27586" y="3212311"/>
        <a:ext cx="8072828" cy="5099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CC7F1-2C45-444A-AE7F-523EAE1E3C80}">
      <dsp:nvSpPr>
        <dsp:cNvPr id="0" name=""/>
        <dsp:cNvSpPr/>
      </dsp:nvSpPr>
      <dsp:spPr>
        <a:xfrm>
          <a:off x="0" y="27975"/>
          <a:ext cx="3228820" cy="56511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bg1">
                  <a:lumMod val="50000"/>
                </a:schemeClr>
              </a:solidFill>
            </a:rPr>
            <a:t>Guilt/shame</a:t>
          </a:r>
        </a:p>
      </dsp:txBody>
      <dsp:txXfrm>
        <a:off x="27586" y="55561"/>
        <a:ext cx="3173648" cy="509938"/>
      </dsp:txXfrm>
    </dsp:sp>
    <dsp:sp modelId="{F25F4F3B-9BFF-4EB0-82A4-DA2161B9BC49}">
      <dsp:nvSpPr>
        <dsp:cNvPr id="0" name=""/>
        <dsp:cNvSpPr/>
      </dsp:nvSpPr>
      <dsp:spPr>
        <a:xfrm>
          <a:off x="0" y="659325"/>
          <a:ext cx="3228820" cy="56511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bg1">
                  <a:lumMod val="50000"/>
                </a:schemeClr>
              </a:solidFill>
            </a:rPr>
            <a:t>Self-blame</a:t>
          </a:r>
        </a:p>
      </dsp:txBody>
      <dsp:txXfrm>
        <a:off x="27586" y="686911"/>
        <a:ext cx="3173648" cy="509938"/>
      </dsp:txXfrm>
    </dsp:sp>
    <dsp:sp modelId="{E6A5C000-F43C-4540-BA6C-199343AB0B0C}">
      <dsp:nvSpPr>
        <dsp:cNvPr id="0" name=""/>
        <dsp:cNvSpPr/>
      </dsp:nvSpPr>
      <dsp:spPr>
        <a:xfrm>
          <a:off x="0" y="1290675"/>
          <a:ext cx="3228820" cy="56511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bg1">
                  <a:lumMod val="50000"/>
                </a:schemeClr>
              </a:solidFill>
            </a:rPr>
            <a:t>Denial</a:t>
          </a:r>
        </a:p>
      </dsp:txBody>
      <dsp:txXfrm>
        <a:off x="27586" y="1318261"/>
        <a:ext cx="3173648" cy="509938"/>
      </dsp:txXfrm>
    </dsp:sp>
    <dsp:sp modelId="{2AEE4ADA-0225-4537-8617-49465C5D44BF}">
      <dsp:nvSpPr>
        <dsp:cNvPr id="0" name=""/>
        <dsp:cNvSpPr/>
      </dsp:nvSpPr>
      <dsp:spPr>
        <a:xfrm>
          <a:off x="0" y="1922025"/>
          <a:ext cx="3228820" cy="56511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bg1">
                  <a:lumMod val="50000"/>
                </a:schemeClr>
              </a:solidFill>
            </a:rPr>
            <a:t>Fear</a:t>
          </a:r>
        </a:p>
      </dsp:txBody>
      <dsp:txXfrm>
        <a:off x="27586" y="1949611"/>
        <a:ext cx="3173648" cy="509938"/>
      </dsp:txXfrm>
    </dsp:sp>
    <dsp:sp modelId="{FC8EA2BB-C774-400C-A74D-DF17F01B60BC}">
      <dsp:nvSpPr>
        <dsp:cNvPr id="0" name=""/>
        <dsp:cNvSpPr/>
      </dsp:nvSpPr>
      <dsp:spPr>
        <a:xfrm>
          <a:off x="0" y="2553375"/>
          <a:ext cx="3228820" cy="56511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bg1">
                  <a:lumMod val="50000"/>
                </a:schemeClr>
              </a:solidFill>
            </a:rPr>
            <a:t>Sadness</a:t>
          </a:r>
        </a:p>
      </dsp:txBody>
      <dsp:txXfrm>
        <a:off x="27586" y="2580961"/>
        <a:ext cx="3173648" cy="509938"/>
      </dsp:txXfrm>
    </dsp:sp>
    <dsp:sp modelId="{C11BD3F5-7C91-414F-98F5-891688282957}">
      <dsp:nvSpPr>
        <dsp:cNvPr id="0" name=""/>
        <dsp:cNvSpPr/>
      </dsp:nvSpPr>
      <dsp:spPr>
        <a:xfrm>
          <a:off x="0" y="3184725"/>
          <a:ext cx="3228820" cy="56511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bg1">
                  <a:lumMod val="50000"/>
                </a:schemeClr>
              </a:solidFill>
            </a:rPr>
            <a:t>Shock</a:t>
          </a:r>
        </a:p>
      </dsp:txBody>
      <dsp:txXfrm>
        <a:off x="27586" y="3212311"/>
        <a:ext cx="3173648" cy="5099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CC7F1-2C45-444A-AE7F-523EAE1E3C80}">
      <dsp:nvSpPr>
        <dsp:cNvPr id="0" name=""/>
        <dsp:cNvSpPr/>
      </dsp:nvSpPr>
      <dsp:spPr>
        <a:xfrm>
          <a:off x="0" y="27975"/>
          <a:ext cx="3228820" cy="56511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bg1">
                  <a:lumMod val="50000"/>
                </a:schemeClr>
              </a:solidFill>
            </a:rPr>
            <a:t>Embarrassment</a:t>
          </a:r>
        </a:p>
      </dsp:txBody>
      <dsp:txXfrm>
        <a:off x="27586" y="55561"/>
        <a:ext cx="3173648" cy="509938"/>
      </dsp:txXfrm>
    </dsp:sp>
    <dsp:sp modelId="{F25F4F3B-9BFF-4EB0-82A4-DA2161B9BC49}">
      <dsp:nvSpPr>
        <dsp:cNvPr id="0" name=""/>
        <dsp:cNvSpPr/>
      </dsp:nvSpPr>
      <dsp:spPr>
        <a:xfrm>
          <a:off x="0" y="659325"/>
          <a:ext cx="3228820" cy="56511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bg1">
                  <a:lumMod val="50000"/>
                </a:schemeClr>
              </a:solidFill>
            </a:rPr>
            <a:t>Numbness</a:t>
          </a:r>
        </a:p>
      </dsp:txBody>
      <dsp:txXfrm>
        <a:off x="27586" y="686911"/>
        <a:ext cx="3173648" cy="509938"/>
      </dsp:txXfrm>
    </dsp:sp>
    <dsp:sp modelId="{E00F35D4-2A84-457A-8F83-BE049E20D93F}">
      <dsp:nvSpPr>
        <dsp:cNvPr id="0" name=""/>
        <dsp:cNvSpPr/>
      </dsp:nvSpPr>
      <dsp:spPr>
        <a:xfrm>
          <a:off x="0" y="1290675"/>
          <a:ext cx="3228820" cy="56511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bg1">
                  <a:lumMod val="50000"/>
                </a:schemeClr>
              </a:solidFill>
            </a:rPr>
            <a:t>Helplessness</a:t>
          </a:r>
        </a:p>
      </dsp:txBody>
      <dsp:txXfrm>
        <a:off x="27586" y="1318261"/>
        <a:ext cx="3173648" cy="509938"/>
      </dsp:txXfrm>
    </dsp:sp>
    <dsp:sp modelId="{68084960-FCD9-424B-9F41-7C9B558E7781}">
      <dsp:nvSpPr>
        <dsp:cNvPr id="0" name=""/>
        <dsp:cNvSpPr/>
      </dsp:nvSpPr>
      <dsp:spPr>
        <a:xfrm>
          <a:off x="0" y="1922025"/>
          <a:ext cx="3228820" cy="56511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bg1">
                  <a:lumMod val="50000"/>
                </a:schemeClr>
              </a:solidFill>
            </a:rPr>
            <a:t>Anger</a:t>
          </a:r>
        </a:p>
      </dsp:txBody>
      <dsp:txXfrm>
        <a:off x="27586" y="1949611"/>
        <a:ext cx="3173648" cy="509938"/>
      </dsp:txXfrm>
    </dsp:sp>
    <dsp:sp modelId="{CEE52B60-A66B-412D-B47F-F8551D25FECF}">
      <dsp:nvSpPr>
        <dsp:cNvPr id="0" name=""/>
        <dsp:cNvSpPr/>
      </dsp:nvSpPr>
      <dsp:spPr>
        <a:xfrm>
          <a:off x="0" y="2553375"/>
          <a:ext cx="3228820" cy="56511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bg1">
                  <a:lumMod val="50000"/>
                </a:schemeClr>
              </a:solidFill>
            </a:rPr>
            <a:t>Vulnerability</a:t>
          </a:r>
        </a:p>
      </dsp:txBody>
      <dsp:txXfrm>
        <a:off x="27586" y="2580961"/>
        <a:ext cx="3173648" cy="509938"/>
      </dsp:txXfrm>
    </dsp:sp>
    <dsp:sp modelId="{115000EB-6DE8-41A6-B29F-F73F3DFED41C}">
      <dsp:nvSpPr>
        <dsp:cNvPr id="0" name=""/>
        <dsp:cNvSpPr/>
      </dsp:nvSpPr>
      <dsp:spPr>
        <a:xfrm>
          <a:off x="0" y="3184725"/>
          <a:ext cx="3228820" cy="56511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bg1">
                  <a:lumMod val="50000"/>
                </a:schemeClr>
              </a:solidFill>
            </a:rPr>
            <a:t>Isolation</a:t>
          </a:r>
        </a:p>
      </dsp:txBody>
      <dsp:txXfrm>
        <a:off x="27586" y="3212311"/>
        <a:ext cx="3173648" cy="5099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CC7F1-2C45-444A-AE7F-523EAE1E3C80}">
      <dsp:nvSpPr>
        <dsp:cNvPr id="0" name=""/>
        <dsp:cNvSpPr/>
      </dsp:nvSpPr>
      <dsp:spPr>
        <a:xfrm>
          <a:off x="0" y="90840"/>
          <a:ext cx="8128000" cy="466830"/>
        </a:xfrm>
        <a:prstGeom prst="roundRect">
          <a:avLst/>
        </a:prstGeom>
        <a:solidFill>
          <a:srgbClr val="A1D6D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lumMod val="50000"/>
                </a:schemeClr>
              </a:solidFill>
            </a:rPr>
            <a:t>Depression</a:t>
          </a:r>
        </a:p>
      </dsp:txBody>
      <dsp:txXfrm>
        <a:off x="22789" y="113629"/>
        <a:ext cx="8082422" cy="421252"/>
      </dsp:txXfrm>
    </dsp:sp>
    <dsp:sp modelId="{7DFFEDD9-5EF1-4BCB-BD77-3A3854CD682F}">
      <dsp:nvSpPr>
        <dsp:cNvPr id="0" name=""/>
        <dsp:cNvSpPr/>
      </dsp:nvSpPr>
      <dsp:spPr>
        <a:xfrm>
          <a:off x="0" y="612390"/>
          <a:ext cx="8128000" cy="466830"/>
        </a:xfrm>
        <a:prstGeom prst="roundRect">
          <a:avLst/>
        </a:prstGeom>
        <a:solidFill>
          <a:srgbClr val="A1D6D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lumMod val="50000"/>
                </a:schemeClr>
              </a:solidFill>
            </a:rPr>
            <a:t>Anxiety</a:t>
          </a:r>
        </a:p>
      </dsp:txBody>
      <dsp:txXfrm>
        <a:off x="22789" y="635179"/>
        <a:ext cx="8082422" cy="421252"/>
      </dsp:txXfrm>
    </dsp:sp>
    <dsp:sp modelId="{E0EFBC9A-A5BF-4263-AD6A-AC6FB3D94005}">
      <dsp:nvSpPr>
        <dsp:cNvPr id="0" name=""/>
        <dsp:cNvSpPr/>
      </dsp:nvSpPr>
      <dsp:spPr>
        <a:xfrm>
          <a:off x="0" y="1133940"/>
          <a:ext cx="8128000" cy="466830"/>
        </a:xfrm>
        <a:prstGeom prst="roundRect">
          <a:avLst/>
        </a:prstGeom>
        <a:solidFill>
          <a:srgbClr val="A1D6D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lumMod val="50000"/>
                </a:schemeClr>
              </a:solidFill>
            </a:rPr>
            <a:t>PTSD/CPTSD</a:t>
          </a:r>
        </a:p>
      </dsp:txBody>
      <dsp:txXfrm>
        <a:off x="22789" y="1156729"/>
        <a:ext cx="8082422" cy="421252"/>
      </dsp:txXfrm>
    </dsp:sp>
    <dsp:sp modelId="{D7A5153E-BED8-4471-8A91-0CFDDD39125E}">
      <dsp:nvSpPr>
        <dsp:cNvPr id="0" name=""/>
        <dsp:cNvSpPr/>
      </dsp:nvSpPr>
      <dsp:spPr>
        <a:xfrm>
          <a:off x="0" y="1655490"/>
          <a:ext cx="8128000" cy="466830"/>
        </a:xfrm>
        <a:prstGeom prst="roundRect">
          <a:avLst/>
        </a:prstGeom>
        <a:solidFill>
          <a:srgbClr val="A1D6D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lumMod val="50000"/>
                </a:schemeClr>
              </a:solidFill>
            </a:rPr>
            <a:t>Eating Disorders</a:t>
          </a:r>
        </a:p>
      </dsp:txBody>
      <dsp:txXfrm>
        <a:off x="22789" y="1678279"/>
        <a:ext cx="8082422" cy="421252"/>
      </dsp:txXfrm>
    </dsp:sp>
    <dsp:sp modelId="{F205992F-76AB-4E82-94CB-948CB219B1AB}">
      <dsp:nvSpPr>
        <dsp:cNvPr id="0" name=""/>
        <dsp:cNvSpPr/>
      </dsp:nvSpPr>
      <dsp:spPr>
        <a:xfrm>
          <a:off x="0" y="2177040"/>
          <a:ext cx="8128000" cy="466830"/>
        </a:xfrm>
        <a:prstGeom prst="roundRect">
          <a:avLst/>
        </a:prstGeom>
        <a:solidFill>
          <a:srgbClr val="A1D6D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lumMod val="50000"/>
                </a:schemeClr>
              </a:solidFill>
            </a:rPr>
            <a:t>Substance Use Disorder</a:t>
          </a:r>
        </a:p>
      </dsp:txBody>
      <dsp:txXfrm>
        <a:off x="22789" y="2199829"/>
        <a:ext cx="8082422" cy="421252"/>
      </dsp:txXfrm>
    </dsp:sp>
    <dsp:sp modelId="{67FC3264-B082-4FBF-AE21-F26D11BAF59B}">
      <dsp:nvSpPr>
        <dsp:cNvPr id="0" name=""/>
        <dsp:cNvSpPr/>
      </dsp:nvSpPr>
      <dsp:spPr>
        <a:xfrm>
          <a:off x="0" y="2698590"/>
          <a:ext cx="8128000" cy="466830"/>
        </a:xfrm>
        <a:prstGeom prst="roundRect">
          <a:avLst/>
        </a:prstGeom>
        <a:solidFill>
          <a:srgbClr val="A1D6D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lumMod val="50000"/>
                </a:schemeClr>
              </a:solidFill>
            </a:rPr>
            <a:t>Suicidality</a:t>
          </a:r>
        </a:p>
      </dsp:txBody>
      <dsp:txXfrm>
        <a:off x="22789" y="2721379"/>
        <a:ext cx="8082422" cy="421252"/>
      </dsp:txXfrm>
    </dsp:sp>
    <dsp:sp modelId="{827D4917-01CC-4ED4-BC27-69C5D99F10ED}">
      <dsp:nvSpPr>
        <dsp:cNvPr id="0" name=""/>
        <dsp:cNvSpPr/>
      </dsp:nvSpPr>
      <dsp:spPr>
        <a:xfrm>
          <a:off x="0" y="3220140"/>
          <a:ext cx="8128000" cy="466830"/>
        </a:xfrm>
        <a:prstGeom prst="roundRect">
          <a:avLst/>
        </a:prstGeom>
        <a:solidFill>
          <a:srgbClr val="A1D6D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lumMod val="50000"/>
                </a:schemeClr>
              </a:solidFill>
            </a:rPr>
            <a:t>Other mental health challenges (e.g., phobias, OCD)</a:t>
          </a:r>
        </a:p>
      </dsp:txBody>
      <dsp:txXfrm>
        <a:off x="22789" y="3242929"/>
        <a:ext cx="8082422" cy="4212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CC7F1-2C45-444A-AE7F-523EAE1E3C80}">
      <dsp:nvSpPr>
        <dsp:cNvPr id="0" name=""/>
        <dsp:cNvSpPr/>
      </dsp:nvSpPr>
      <dsp:spPr>
        <a:xfrm>
          <a:off x="0" y="90840"/>
          <a:ext cx="8128000" cy="466830"/>
        </a:xfrm>
        <a:prstGeom prst="roundRect">
          <a:avLst/>
        </a:prstGeom>
        <a:solidFill>
          <a:srgbClr val="DCEBBF"/>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lumMod val="50000"/>
                </a:schemeClr>
              </a:solidFill>
            </a:rPr>
            <a:t>Withdrawing from usual activities</a:t>
          </a:r>
        </a:p>
      </dsp:txBody>
      <dsp:txXfrm>
        <a:off x="22789" y="113629"/>
        <a:ext cx="8082422" cy="421252"/>
      </dsp:txXfrm>
    </dsp:sp>
    <dsp:sp modelId="{5E554A22-6AF8-4472-9BE9-F132F6F98DA2}">
      <dsp:nvSpPr>
        <dsp:cNvPr id="0" name=""/>
        <dsp:cNvSpPr/>
      </dsp:nvSpPr>
      <dsp:spPr>
        <a:xfrm>
          <a:off x="0" y="612390"/>
          <a:ext cx="8128000" cy="466830"/>
        </a:xfrm>
        <a:prstGeom prst="roundRect">
          <a:avLst/>
        </a:prstGeom>
        <a:solidFill>
          <a:srgbClr val="DCEBBF"/>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lumMod val="50000"/>
                </a:schemeClr>
              </a:solidFill>
            </a:rPr>
            <a:t>Missing school or poor performance at school</a:t>
          </a:r>
        </a:p>
      </dsp:txBody>
      <dsp:txXfrm>
        <a:off x="22789" y="635179"/>
        <a:ext cx="8082422" cy="421252"/>
      </dsp:txXfrm>
    </dsp:sp>
    <dsp:sp modelId="{D1A52414-B90D-402F-9308-44518697DE45}">
      <dsp:nvSpPr>
        <dsp:cNvPr id="0" name=""/>
        <dsp:cNvSpPr/>
      </dsp:nvSpPr>
      <dsp:spPr>
        <a:xfrm>
          <a:off x="0" y="1133940"/>
          <a:ext cx="8128000" cy="466830"/>
        </a:xfrm>
        <a:prstGeom prst="roundRect">
          <a:avLst/>
        </a:prstGeom>
        <a:solidFill>
          <a:srgbClr val="DCEBBF"/>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lumMod val="50000"/>
                </a:schemeClr>
              </a:solidFill>
            </a:rPr>
            <a:t>Emotional outbursts and/or excessive humor</a:t>
          </a:r>
        </a:p>
      </dsp:txBody>
      <dsp:txXfrm>
        <a:off x="22789" y="1156729"/>
        <a:ext cx="8082422" cy="421252"/>
      </dsp:txXfrm>
    </dsp:sp>
    <dsp:sp modelId="{70A8BE7E-6CA0-49E2-9717-9C59E5F76F6D}">
      <dsp:nvSpPr>
        <dsp:cNvPr id="0" name=""/>
        <dsp:cNvSpPr/>
      </dsp:nvSpPr>
      <dsp:spPr>
        <a:xfrm>
          <a:off x="0" y="1655490"/>
          <a:ext cx="8128000" cy="466830"/>
        </a:xfrm>
        <a:prstGeom prst="roundRect">
          <a:avLst/>
        </a:prstGeom>
        <a:solidFill>
          <a:srgbClr val="DCEBBF"/>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lumMod val="50000"/>
                </a:schemeClr>
              </a:solidFill>
            </a:rPr>
            <a:t>Appearance changes</a:t>
          </a:r>
        </a:p>
      </dsp:txBody>
      <dsp:txXfrm>
        <a:off x="22789" y="1678279"/>
        <a:ext cx="8082422" cy="421252"/>
      </dsp:txXfrm>
    </dsp:sp>
    <dsp:sp modelId="{DBE88D7C-F3F6-484F-9C8C-5B7E39A7E166}">
      <dsp:nvSpPr>
        <dsp:cNvPr id="0" name=""/>
        <dsp:cNvSpPr/>
      </dsp:nvSpPr>
      <dsp:spPr>
        <a:xfrm>
          <a:off x="0" y="2177040"/>
          <a:ext cx="8128000" cy="466830"/>
        </a:xfrm>
        <a:prstGeom prst="roundRect">
          <a:avLst/>
        </a:prstGeom>
        <a:solidFill>
          <a:srgbClr val="DCEBBF"/>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lumMod val="50000"/>
                </a:schemeClr>
              </a:solidFill>
            </a:rPr>
            <a:t>Changes in sexual behavior or discussion of sex</a:t>
          </a:r>
        </a:p>
      </dsp:txBody>
      <dsp:txXfrm>
        <a:off x="22789" y="2199829"/>
        <a:ext cx="8082422" cy="421252"/>
      </dsp:txXfrm>
    </dsp:sp>
    <dsp:sp modelId="{87045E46-94CF-44D7-B4FC-D5B0E61D2BB9}">
      <dsp:nvSpPr>
        <dsp:cNvPr id="0" name=""/>
        <dsp:cNvSpPr/>
      </dsp:nvSpPr>
      <dsp:spPr>
        <a:xfrm>
          <a:off x="0" y="2698590"/>
          <a:ext cx="8128000" cy="466830"/>
        </a:xfrm>
        <a:prstGeom prst="roundRect">
          <a:avLst/>
        </a:prstGeom>
        <a:solidFill>
          <a:srgbClr val="DCEBBF"/>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lumMod val="50000"/>
                </a:schemeClr>
              </a:solidFill>
            </a:rPr>
            <a:t>Drug or alcohol use that is different than normal</a:t>
          </a:r>
        </a:p>
      </dsp:txBody>
      <dsp:txXfrm>
        <a:off x="22789" y="2721379"/>
        <a:ext cx="8082422" cy="421252"/>
      </dsp:txXfrm>
    </dsp:sp>
    <dsp:sp modelId="{6380F02A-970D-4215-8D25-2B40BF741D87}">
      <dsp:nvSpPr>
        <dsp:cNvPr id="0" name=""/>
        <dsp:cNvSpPr/>
      </dsp:nvSpPr>
      <dsp:spPr>
        <a:xfrm>
          <a:off x="0" y="3220140"/>
          <a:ext cx="8128000" cy="466830"/>
        </a:xfrm>
        <a:prstGeom prst="roundRect">
          <a:avLst/>
        </a:prstGeom>
        <a:solidFill>
          <a:srgbClr val="DCEBBF"/>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lumMod val="50000"/>
                </a:schemeClr>
              </a:solidFill>
            </a:rPr>
            <a:t>Acting like nothing happened</a:t>
          </a:r>
        </a:p>
      </dsp:txBody>
      <dsp:txXfrm>
        <a:off x="22789" y="3242929"/>
        <a:ext cx="8082422" cy="4212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CC7F1-2C45-444A-AE7F-523EAE1E3C80}">
      <dsp:nvSpPr>
        <dsp:cNvPr id="0" name=""/>
        <dsp:cNvSpPr/>
      </dsp:nvSpPr>
      <dsp:spPr>
        <a:xfrm>
          <a:off x="0" y="27975"/>
          <a:ext cx="8128000" cy="565110"/>
        </a:xfrm>
        <a:prstGeom prst="roundRect">
          <a:avLst/>
        </a:prstGeom>
        <a:solidFill>
          <a:schemeClr val="accent6">
            <a:lumMod val="40000"/>
            <a:lumOff val="6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bg1">
                  <a:lumMod val="50000"/>
                </a:schemeClr>
              </a:solidFill>
            </a:rPr>
            <a:t>Change in overall worldview</a:t>
          </a:r>
        </a:p>
      </dsp:txBody>
      <dsp:txXfrm>
        <a:off x="27586" y="55561"/>
        <a:ext cx="8072828" cy="509938"/>
      </dsp:txXfrm>
    </dsp:sp>
    <dsp:sp modelId="{1EB52622-7EC0-405D-A842-661A33A19D79}">
      <dsp:nvSpPr>
        <dsp:cNvPr id="0" name=""/>
        <dsp:cNvSpPr/>
      </dsp:nvSpPr>
      <dsp:spPr>
        <a:xfrm>
          <a:off x="0" y="651016"/>
          <a:ext cx="8128000" cy="565110"/>
        </a:xfrm>
        <a:prstGeom prst="roundRect">
          <a:avLst/>
        </a:prstGeom>
        <a:solidFill>
          <a:schemeClr val="accent6">
            <a:lumMod val="40000"/>
            <a:lumOff val="6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bg1">
                  <a:lumMod val="50000"/>
                </a:schemeClr>
              </a:solidFill>
            </a:rPr>
            <a:t>Change in sense of safety</a:t>
          </a:r>
        </a:p>
      </dsp:txBody>
      <dsp:txXfrm>
        <a:off x="27586" y="678602"/>
        <a:ext cx="8072828" cy="509938"/>
      </dsp:txXfrm>
    </dsp:sp>
    <dsp:sp modelId="{C5295FB6-2F0A-42F1-A71D-43F6A41FD2BF}">
      <dsp:nvSpPr>
        <dsp:cNvPr id="0" name=""/>
        <dsp:cNvSpPr/>
      </dsp:nvSpPr>
      <dsp:spPr>
        <a:xfrm>
          <a:off x="0" y="1282366"/>
          <a:ext cx="8128000" cy="565110"/>
        </a:xfrm>
        <a:prstGeom prst="roundRect">
          <a:avLst/>
        </a:prstGeom>
        <a:solidFill>
          <a:schemeClr val="accent6">
            <a:lumMod val="40000"/>
            <a:lumOff val="6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bg1">
                  <a:lumMod val="50000"/>
                </a:schemeClr>
              </a:solidFill>
            </a:rPr>
            <a:t>Change in sense of trust</a:t>
          </a:r>
        </a:p>
      </dsp:txBody>
      <dsp:txXfrm>
        <a:off x="27586" y="1309952"/>
        <a:ext cx="8072828" cy="509938"/>
      </dsp:txXfrm>
    </dsp:sp>
    <dsp:sp modelId="{937D2070-2A9B-4C29-B920-D3DCC29E1FE8}">
      <dsp:nvSpPr>
        <dsp:cNvPr id="0" name=""/>
        <dsp:cNvSpPr/>
      </dsp:nvSpPr>
      <dsp:spPr>
        <a:xfrm>
          <a:off x="0" y="1913716"/>
          <a:ext cx="8128000" cy="565110"/>
        </a:xfrm>
        <a:prstGeom prst="roundRect">
          <a:avLst/>
        </a:prstGeom>
        <a:solidFill>
          <a:schemeClr val="accent6">
            <a:lumMod val="40000"/>
            <a:lumOff val="6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bg1">
                  <a:lumMod val="50000"/>
                </a:schemeClr>
              </a:solidFill>
            </a:rPr>
            <a:t>Change in sense of justice</a:t>
          </a:r>
        </a:p>
      </dsp:txBody>
      <dsp:txXfrm>
        <a:off x="27586" y="1941302"/>
        <a:ext cx="8072828" cy="509938"/>
      </dsp:txXfrm>
    </dsp:sp>
    <dsp:sp modelId="{9AF56873-9B3C-496D-A5EE-C7D63E8C538D}">
      <dsp:nvSpPr>
        <dsp:cNvPr id="0" name=""/>
        <dsp:cNvSpPr/>
      </dsp:nvSpPr>
      <dsp:spPr>
        <a:xfrm>
          <a:off x="0" y="2553375"/>
          <a:ext cx="8128000" cy="565110"/>
        </a:xfrm>
        <a:prstGeom prst="roundRect">
          <a:avLst/>
        </a:prstGeom>
        <a:solidFill>
          <a:schemeClr val="accent6">
            <a:lumMod val="40000"/>
            <a:lumOff val="6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bg1">
                  <a:lumMod val="50000"/>
                </a:schemeClr>
              </a:solidFill>
            </a:rPr>
            <a:t>Change in faith</a:t>
          </a:r>
        </a:p>
      </dsp:txBody>
      <dsp:txXfrm>
        <a:off x="27586" y="2580961"/>
        <a:ext cx="8072828" cy="509938"/>
      </dsp:txXfrm>
    </dsp:sp>
    <dsp:sp modelId="{DB0F092F-B2DB-41CF-93CD-2A8051AAE424}">
      <dsp:nvSpPr>
        <dsp:cNvPr id="0" name=""/>
        <dsp:cNvSpPr/>
      </dsp:nvSpPr>
      <dsp:spPr>
        <a:xfrm>
          <a:off x="0" y="3184725"/>
          <a:ext cx="8128000" cy="565110"/>
        </a:xfrm>
        <a:prstGeom prst="roundRect">
          <a:avLst/>
        </a:prstGeom>
        <a:solidFill>
          <a:schemeClr val="accent6">
            <a:lumMod val="40000"/>
            <a:lumOff val="6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bg1">
                  <a:lumMod val="50000"/>
                </a:schemeClr>
              </a:solidFill>
            </a:rPr>
            <a:t>Increased connectedness with others</a:t>
          </a:r>
        </a:p>
      </dsp:txBody>
      <dsp:txXfrm>
        <a:off x="27586" y="3212311"/>
        <a:ext cx="8072828" cy="50993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5DB344-EA39-45EE-B5F7-E666110CE8B6}">
      <dsp:nvSpPr>
        <dsp:cNvPr id="0" name=""/>
        <dsp:cNvSpPr/>
      </dsp:nvSpPr>
      <dsp:spPr>
        <a:xfrm rot="5400000">
          <a:off x="6960287" y="-2883722"/>
          <a:ext cx="1000273" cy="702157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Youth who </a:t>
          </a:r>
          <a:r>
            <a:rPr lang="en-US" sz="2400" kern="1200" dirty="0" err="1"/>
            <a:t>hae</a:t>
          </a:r>
          <a:r>
            <a:rPr lang="en-US" sz="2400" kern="1200" dirty="0"/>
            <a:t> witnessed or experienced domestic violence may be challenged by this content.</a:t>
          </a:r>
        </a:p>
      </dsp:txBody>
      <dsp:txXfrm rot="-5400000">
        <a:off x="3949637" y="175757"/>
        <a:ext cx="6972746" cy="902615"/>
      </dsp:txXfrm>
    </dsp:sp>
    <dsp:sp modelId="{1FF7E818-B22F-4C6F-8DFA-397BA5631C96}">
      <dsp:nvSpPr>
        <dsp:cNvPr id="0" name=""/>
        <dsp:cNvSpPr/>
      </dsp:nvSpPr>
      <dsp:spPr>
        <a:xfrm>
          <a:off x="0" y="1894"/>
          <a:ext cx="3949636" cy="1250342"/>
        </a:xfrm>
        <a:prstGeom prst="roundRect">
          <a:avLst/>
        </a:prstGeom>
        <a:solidFill>
          <a:srgbClr val="3369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n-US" sz="3400" kern="1200" dirty="0"/>
            <a:t>Healthy relationships</a:t>
          </a:r>
        </a:p>
      </dsp:txBody>
      <dsp:txXfrm>
        <a:off x="61037" y="62931"/>
        <a:ext cx="3827562" cy="1128268"/>
      </dsp:txXfrm>
    </dsp:sp>
    <dsp:sp modelId="{E653A5FC-3903-4B0E-BED3-07EA509A2A47}">
      <dsp:nvSpPr>
        <dsp:cNvPr id="0" name=""/>
        <dsp:cNvSpPr/>
      </dsp:nvSpPr>
      <dsp:spPr>
        <a:xfrm rot="5400000">
          <a:off x="6960287" y="-1570862"/>
          <a:ext cx="1000273" cy="702157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US" sz="2400" kern="1200"/>
            <a:t>Youth who are experiencing bullying may be challenged by this content.</a:t>
          </a:r>
        </a:p>
      </dsp:txBody>
      <dsp:txXfrm rot="-5400000">
        <a:off x="3949637" y="1488617"/>
        <a:ext cx="6972746" cy="902615"/>
      </dsp:txXfrm>
    </dsp:sp>
    <dsp:sp modelId="{FE7D4B5C-0F05-42AA-8EE0-959E38CE5CA9}">
      <dsp:nvSpPr>
        <dsp:cNvPr id="0" name=""/>
        <dsp:cNvSpPr/>
      </dsp:nvSpPr>
      <dsp:spPr>
        <a:xfrm>
          <a:off x="0" y="1314753"/>
          <a:ext cx="3949636" cy="1250342"/>
        </a:xfrm>
        <a:prstGeom prst="roundRect">
          <a:avLst/>
        </a:prstGeom>
        <a:solidFill>
          <a:srgbClr val="3369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n-US" sz="3400" kern="1200"/>
            <a:t>Friendships</a:t>
          </a:r>
        </a:p>
      </dsp:txBody>
      <dsp:txXfrm>
        <a:off x="61037" y="1375790"/>
        <a:ext cx="3827562" cy="1128268"/>
      </dsp:txXfrm>
    </dsp:sp>
    <dsp:sp modelId="{B6DE37D4-5450-43D7-99BC-90835B916781}">
      <dsp:nvSpPr>
        <dsp:cNvPr id="0" name=""/>
        <dsp:cNvSpPr/>
      </dsp:nvSpPr>
      <dsp:spPr>
        <a:xfrm rot="5400000">
          <a:off x="6960287" y="-258003"/>
          <a:ext cx="1000273" cy="702157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US" sz="2400" kern="1200"/>
            <a:t>Youth who have experienced sexual abuse or assault may be challenged by this content.</a:t>
          </a:r>
        </a:p>
      </dsp:txBody>
      <dsp:txXfrm rot="-5400000">
        <a:off x="3949637" y="2801476"/>
        <a:ext cx="6972746" cy="902615"/>
      </dsp:txXfrm>
    </dsp:sp>
    <dsp:sp modelId="{B10F07CE-2553-466E-9105-4D192E483664}">
      <dsp:nvSpPr>
        <dsp:cNvPr id="0" name=""/>
        <dsp:cNvSpPr/>
      </dsp:nvSpPr>
      <dsp:spPr>
        <a:xfrm>
          <a:off x="0" y="2627613"/>
          <a:ext cx="3949636" cy="1250342"/>
        </a:xfrm>
        <a:prstGeom prst="roundRect">
          <a:avLst/>
        </a:prstGeom>
        <a:solidFill>
          <a:srgbClr val="3369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n-US" sz="3400" kern="1200"/>
            <a:t>Setting Boundaries &amp; Abstinence</a:t>
          </a:r>
        </a:p>
      </dsp:txBody>
      <dsp:txXfrm>
        <a:off x="61037" y="2688650"/>
        <a:ext cx="3827562" cy="112826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5DB344-EA39-45EE-B5F7-E666110CE8B6}">
      <dsp:nvSpPr>
        <dsp:cNvPr id="0" name=""/>
        <dsp:cNvSpPr/>
      </dsp:nvSpPr>
      <dsp:spPr>
        <a:xfrm rot="5400000">
          <a:off x="6960287" y="-2883722"/>
          <a:ext cx="1000273" cy="702157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kern="1200"/>
            <a:t>Youth who have witnessed or experienced domestic violence may be challenged by this content.</a:t>
          </a:r>
        </a:p>
      </dsp:txBody>
      <dsp:txXfrm rot="-5400000">
        <a:off x="3949637" y="175757"/>
        <a:ext cx="6972746" cy="902615"/>
      </dsp:txXfrm>
    </dsp:sp>
    <dsp:sp modelId="{1FF7E818-B22F-4C6F-8DFA-397BA5631C96}">
      <dsp:nvSpPr>
        <dsp:cNvPr id="0" name=""/>
        <dsp:cNvSpPr/>
      </dsp:nvSpPr>
      <dsp:spPr>
        <a:xfrm>
          <a:off x="0" y="1894"/>
          <a:ext cx="3949636" cy="1250342"/>
        </a:xfrm>
        <a:prstGeom prst="roundRect">
          <a:avLst/>
        </a:prstGeom>
        <a:solidFill>
          <a:srgbClr val="3369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n-US" sz="3400" kern="1200" dirty="0"/>
            <a:t>Healthy relationships</a:t>
          </a:r>
        </a:p>
      </dsp:txBody>
      <dsp:txXfrm>
        <a:off x="61037" y="62931"/>
        <a:ext cx="3827562" cy="1128268"/>
      </dsp:txXfrm>
    </dsp:sp>
    <dsp:sp modelId="{E653A5FC-3903-4B0E-BED3-07EA509A2A47}">
      <dsp:nvSpPr>
        <dsp:cNvPr id="0" name=""/>
        <dsp:cNvSpPr/>
      </dsp:nvSpPr>
      <dsp:spPr>
        <a:xfrm rot="5400000">
          <a:off x="6960287" y="-1570862"/>
          <a:ext cx="1000273" cy="702157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kern="1200"/>
            <a:t>Youth who are experiencing bullying may be challenged by this content.</a:t>
          </a:r>
        </a:p>
      </dsp:txBody>
      <dsp:txXfrm rot="-5400000">
        <a:off x="3949637" y="1488617"/>
        <a:ext cx="6972746" cy="902615"/>
      </dsp:txXfrm>
    </dsp:sp>
    <dsp:sp modelId="{FE7D4B5C-0F05-42AA-8EE0-959E38CE5CA9}">
      <dsp:nvSpPr>
        <dsp:cNvPr id="0" name=""/>
        <dsp:cNvSpPr/>
      </dsp:nvSpPr>
      <dsp:spPr>
        <a:xfrm>
          <a:off x="0" y="1314753"/>
          <a:ext cx="3949636" cy="1250342"/>
        </a:xfrm>
        <a:prstGeom prst="roundRect">
          <a:avLst/>
        </a:prstGeom>
        <a:solidFill>
          <a:srgbClr val="3369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n-US" sz="3400" kern="1200" dirty="0"/>
            <a:t>Friendships</a:t>
          </a:r>
        </a:p>
      </dsp:txBody>
      <dsp:txXfrm>
        <a:off x="61037" y="1375790"/>
        <a:ext cx="3827562" cy="1128268"/>
      </dsp:txXfrm>
    </dsp:sp>
    <dsp:sp modelId="{B6DE37D4-5450-43D7-99BC-90835B916781}">
      <dsp:nvSpPr>
        <dsp:cNvPr id="0" name=""/>
        <dsp:cNvSpPr/>
      </dsp:nvSpPr>
      <dsp:spPr>
        <a:xfrm rot="5400000">
          <a:off x="6960287" y="-258003"/>
          <a:ext cx="1000273" cy="702157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kern="1200"/>
            <a:t>Youth who have experienced sexual abuse or assault may be challenged by this content.</a:t>
          </a:r>
        </a:p>
      </dsp:txBody>
      <dsp:txXfrm rot="-5400000">
        <a:off x="3949637" y="2801476"/>
        <a:ext cx="6972746" cy="902615"/>
      </dsp:txXfrm>
    </dsp:sp>
    <dsp:sp modelId="{B10F07CE-2553-466E-9105-4D192E483664}">
      <dsp:nvSpPr>
        <dsp:cNvPr id="0" name=""/>
        <dsp:cNvSpPr/>
      </dsp:nvSpPr>
      <dsp:spPr>
        <a:xfrm>
          <a:off x="0" y="2627613"/>
          <a:ext cx="3949636" cy="1250342"/>
        </a:xfrm>
        <a:prstGeom prst="roundRect">
          <a:avLst/>
        </a:prstGeom>
        <a:solidFill>
          <a:srgbClr val="3369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n-US" sz="3400" kern="1200"/>
            <a:t>Setting Boundaries &amp; Abstinence</a:t>
          </a:r>
        </a:p>
      </dsp:txBody>
      <dsp:txXfrm>
        <a:off x="61037" y="2688650"/>
        <a:ext cx="3827562" cy="112826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8F6756E-81DA-9FAC-70D8-556F658BDD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BEDD12-BCD5-485B-BCBC-34BB01D7923C}" type="datetimeFigureOut">
              <a:rPr lang="en-US" smtClean="0"/>
              <a:t>12/12/2024</a:t>
            </a:fld>
            <a:endParaRPr lang="en-US"/>
          </a:p>
        </p:txBody>
      </p:sp>
      <p:sp>
        <p:nvSpPr>
          <p:cNvPr id="6" name="Slide Number Placeholder 5">
            <a:extLst>
              <a:ext uri="{FF2B5EF4-FFF2-40B4-BE49-F238E27FC236}">
                <a16:creationId xmlns:a16="http://schemas.microsoft.com/office/drawing/2014/main" id="{A771D415-D05A-7067-CCD3-457153D96C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2C230DF-5933-439D-898F-38E9AC9BA688}" type="slidenum">
              <a:rPr lang="en-US" smtClean="0"/>
              <a:t>‹#›</a:t>
            </a:fld>
            <a:endParaRPr lang="en-US"/>
          </a:p>
        </p:txBody>
      </p:sp>
      <p:sp>
        <p:nvSpPr>
          <p:cNvPr id="7" name="Footer Placeholder 6">
            <a:extLst>
              <a:ext uri="{FF2B5EF4-FFF2-40B4-BE49-F238E27FC236}">
                <a16:creationId xmlns:a16="http://schemas.microsoft.com/office/drawing/2014/main" id="{B97095E3-54D2-CFD2-4F49-7536FC8641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8" name="Header Placeholder 7">
            <a:extLst>
              <a:ext uri="{FF2B5EF4-FFF2-40B4-BE49-F238E27FC236}">
                <a16:creationId xmlns:a16="http://schemas.microsoft.com/office/drawing/2014/main" id="{521EE01A-C0B5-5ECF-96DD-768F86AA15C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26532284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E7A52F-9D89-7442-A8E9-48D1527B5F6B}" type="datetimeFigureOut">
              <a:rPr lang="en-US" smtClean="0"/>
              <a:t>12/12/2024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9C7E07-3C67-C64C-8DA0-0404F6303970}" type="slidenum">
              <a:rPr lang="en-US" smtClean="0"/>
              <a:t>‹#›</a:t>
            </a:fld>
            <a:endParaRPr lang="en-US"/>
          </a:p>
        </p:txBody>
      </p:sp>
    </p:spTree>
    <p:extLst>
      <p:ext uri="{BB962C8B-B14F-4D97-AF65-F5344CB8AC3E}">
        <p14:creationId xmlns:p14="http://schemas.microsoft.com/office/powerpoint/2010/main" val="403252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onlinelibrary.wiley.com/doi/10.1111/j.1471-6402.2005.00171.x/full"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stopvaw.org/secondary_victimization#In%20Text%202"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pubmed.ncbi.nlm.nih.gov/16314660"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scholar.google.com/scholar_lookup?journal=Violence+Against+Women&amp;title=Rape+survivors%E2%80%99+experiences+with+the+legal+and+medical+systems:+do+rape+survivor+advocates+make+a+difference&amp;author=R+Campbell&amp;volume=12&amp;issue=1&amp;publication_year=2006&amp;pages=30-45&amp;pmid=16314660&amp;doi=10.1177/1077801205277539&amp;" TargetMode="External"/><Relationship Id="rId4" Type="http://schemas.openxmlformats.org/officeDocument/2006/relationships/hyperlink" Target="https://doi.org/10.1177%2F1077801205277539"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youtu.be/4-tcKYx24aA"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youtu.be/vdx2E5wArt8"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a:t>
            </a:fld>
            <a:endParaRPr lang="en-US" dirty="0"/>
          </a:p>
        </p:txBody>
      </p:sp>
    </p:spTree>
    <p:extLst>
      <p:ext uri="{BB962C8B-B14F-4D97-AF65-F5344CB8AC3E}">
        <p14:creationId xmlns:p14="http://schemas.microsoft.com/office/powerpoint/2010/main" val="3777818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15</a:t>
            </a:fld>
            <a:endParaRPr lang="en-US" dirty="0"/>
          </a:p>
        </p:txBody>
      </p:sp>
    </p:spTree>
    <p:extLst>
      <p:ext uri="{BB962C8B-B14F-4D97-AF65-F5344CB8AC3E}">
        <p14:creationId xmlns:p14="http://schemas.microsoft.com/office/powerpoint/2010/main" val="2250758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121"/>
                </a:solidFill>
                <a:effectLst/>
                <a:latin typeface="BlinkMacSystemFont"/>
              </a:rPr>
              <a:t>People in the sample experienced healing journeys that spanned a spectrum from:</a:t>
            </a:r>
          </a:p>
          <a:p>
            <a:pPr marL="171450" indent="-171450">
              <a:buFont typeface="Arial" panose="020B0604020202020204" pitchFamily="34" charset="0"/>
              <a:buChar char="•"/>
            </a:pPr>
            <a:r>
              <a:rPr lang="en-US" b="0" i="0">
                <a:solidFill>
                  <a:srgbClr val="212121"/>
                </a:solidFill>
                <a:effectLst/>
                <a:latin typeface="BlinkMacSystemFont"/>
              </a:rPr>
              <a:t>overcoming unspeakable trauma and then becoming healers themselves</a:t>
            </a:r>
          </a:p>
          <a:p>
            <a:pPr marL="171450" indent="-171450">
              <a:buFont typeface="Arial" panose="020B0604020202020204" pitchFamily="34" charset="0"/>
              <a:buChar char="•"/>
            </a:pPr>
            <a:r>
              <a:rPr lang="en-US" b="0" i="0">
                <a:solidFill>
                  <a:srgbClr val="212121"/>
                </a:solidFill>
                <a:effectLst/>
                <a:latin typeface="BlinkMacSystemFont"/>
              </a:rPr>
              <a:t>to everyday heroes functioning well despite ongoing serious health challenges.</a:t>
            </a:r>
          </a:p>
          <a:p>
            <a:pPr marL="171450" indent="-171450">
              <a:buFont typeface="Arial" panose="020B0604020202020204" pitchFamily="34" charset="0"/>
              <a:buChar char="•"/>
            </a:pPr>
            <a:endParaRPr lang="en-US" b="0" i="0">
              <a:solidFill>
                <a:srgbClr val="212121"/>
              </a:solidFill>
              <a:effectLst/>
              <a:latin typeface="BlinkMacSystemFont"/>
            </a:endParaRPr>
          </a:p>
          <a:p>
            <a:pPr marL="0" indent="0">
              <a:buFont typeface="Arial" panose="020B0604020202020204" pitchFamily="34" charset="0"/>
              <a:buNone/>
            </a:pPr>
            <a:r>
              <a:rPr lang="en-US" b="0" i="0">
                <a:solidFill>
                  <a:srgbClr val="212121"/>
                </a:solidFill>
                <a:effectLst/>
                <a:latin typeface="BlinkMacSystemFont"/>
              </a:rPr>
              <a:t>The degree and quality of suffering experienced by each individual is framed by contextual factors that include:</a:t>
            </a:r>
          </a:p>
          <a:p>
            <a:pPr marL="171450" indent="-171450">
              <a:buFont typeface="Arial" panose="020B0604020202020204" pitchFamily="34" charset="0"/>
              <a:buChar char="•"/>
            </a:pPr>
            <a:r>
              <a:rPr lang="en-US" b="0" i="0">
                <a:solidFill>
                  <a:srgbClr val="212121"/>
                </a:solidFill>
                <a:effectLst/>
                <a:latin typeface="BlinkMacSystemFont"/>
              </a:rPr>
              <a:t>personal characteristics</a:t>
            </a:r>
          </a:p>
          <a:p>
            <a:pPr marL="171450" indent="-171450">
              <a:buFont typeface="Arial" panose="020B0604020202020204" pitchFamily="34" charset="0"/>
              <a:buChar char="•"/>
            </a:pPr>
            <a:r>
              <a:rPr lang="en-US" b="0" i="0">
                <a:solidFill>
                  <a:srgbClr val="212121"/>
                </a:solidFill>
                <a:effectLst/>
                <a:latin typeface="BlinkMacSystemFont"/>
              </a:rPr>
              <a:t>timing of their initial or ongoing wounding in the developmental life cycle</a:t>
            </a:r>
          </a:p>
          <a:p>
            <a:pPr marL="171450" indent="-171450">
              <a:buFont typeface="Arial" panose="020B0604020202020204" pitchFamily="34" charset="0"/>
              <a:buChar char="•"/>
            </a:pPr>
            <a:r>
              <a:rPr lang="en-US" b="0" i="0">
                <a:solidFill>
                  <a:srgbClr val="212121"/>
                </a:solidFill>
                <a:effectLst/>
                <a:latin typeface="BlinkMacSystemFont"/>
              </a:rPr>
              <a:t>prior and current relationships.</a:t>
            </a:r>
          </a:p>
          <a:p>
            <a:pPr marL="171450" indent="-171450">
              <a:buFont typeface="Arial" panose="020B0604020202020204" pitchFamily="34" charset="0"/>
              <a:buChar char="•"/>
            </a:pPr>
            <a:endParaRPr lang="en-US" b="0" i="0">
              <a:solidFill>
                <a:srgbClr val="212121"/>
              </a:solidFill>
              <a:effectLst/>
              <a:latin typeface="BlinkMacSystemFont"/>
            </a:endParaRPr>
          </a:p>
          <a:p>
            <a:pPr marL="0" indent="0">
              <a:buFont typeface="Arial" panose="020B0604020202020204" pitchFamily="34" charset="0"/>
              <a:buNone/>
            </a:pPr>
            <a:r>
              <a:rPr lang="en-US" b="0" i="0">
                <a:solidFill>
                  <a:srgbClr val="212121"/>
                </a:solidFill>
                <a:effectLst/>
                <a:latin typeface="BlinkMacSystemFont"/>
              </a:rPr>
              <a:t>In the healing journey, bridges from suffering are developed to healing resources/skills and connections to helpers outside themselves. These bridges often evolve in fits and starts and involve persistence and developing a sense of safety and trust.</a:t>
            </a:r>
          </a:p>
          <a:p>
            <a:pPr marL="0" indent="0">
              <a:buFont typeface="Arial" panose="020B0604020202020204" pitchFamily="34" charset="0"/>
              <a:buNone/>
            </a:pPr>
            <a:r>
              <a:rPr lang="en-US" b="0" i="0">
                <a:solidFill>
                  <a:srgbClr val="212121"/>
                </a:solidFill>
                <a:effectLst/>
                <a:latin typeface="BlinkMacSystemFont"/>
              </a:rPr>
              <a:t>From the iteration between suffering and developing resources and connections, a new state emerges that involves hope, self-acceptance and helping others. Over time, this leads to healing that includes a sense of integrity and flourishing in the pursuit of meaningful goals and purpose.</a:t>
            </a:r>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16</a:t>
            </a:fld>
            <a:endParaRPr lang="en-US"/>
          </a:p>
        </p:txBody>
      </p:sp>
    </p:spTree>
    <p:extLst>
      <p:ext uri="{BB962C8B-B14F-4D97-AF65-F5344CB8AC3E}">
        <p14:creationId xmlns:p14="http://schemas.microsoft.com/office/powerpoint/2010/main" val="1292306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group to describe ways this may show up in their setting.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642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Physical (tired, headaches, stomach issues)</a:t>
            </a:r>
          </a:p>
          <a:p>
            <a:pPr marL="171450" indent="-171450">
              <a:buFont typeface="Arial" panose="020B0604020202020204" pitchFamily="34" charset="0"/>
              <a:buChar char="•"/>
            </a:pPr>
            <a:r>
              <a:rPr lang="en-US"/>
              <a:t>Cognitive (memory loss, confusion, difficulty concentrating)</a:t>
            </a:r>
          </a:p>
          <a:p>
            <a:pPr marL="171450" indent="-171450">
              <a:buFont typeface="Arial" panose="020B0604020202020204" pitchFamily="34" charset="0"/>
              <a:buChar char="•"/>
            </a:pPr>
            <a:r>
              <a:rPr lang="en-US"/>
              <a:t>Psychological and emotional (anger, depression, anxiety)</a:t>
            </a:r>
          </a:p>
          <a:p>
            <a:pPr marL="171450" indent="-171450">
              <a:buFont typeface="Arial" panose="020B0604020202020204" pitchFamily="34" charset="0"/>
              <a:buChar char="•"/>
            </a:pPr>
            <a:r>
              <a:rPr lang="en-US"/>
              <a:t>Behavioral…</a:t>
            </a:r>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18</a:t>
            </a:fld>
            <a:endParaRPr lang="en-US"/>
          </a:p>
        </p:txBody>
      </p:sp>
    </p:spTree>
    <p:extLst>
      <p:ext uri="{BB962C8B-B14F-4D97-AF65-F5344CB8AC3E}">
        <p14:creationId xmlns:p14="http://schemas.microsoft.com/office/powerpoint/2010/main" val="1012506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19</a:t>
            </a:fld>
            <a:endParaRPr lang="en-US"/>
          </a:p>
        </p:txBody>
      </p:sp>
    </p:spTree>
    <p:extLst>
      <p:ext uri="{BB962C8B-B14F-4D97-AF65-F5344CB8AC3E}">
        <p14:creationId xmlns:p14="http://schemas.microsoft.com/office/powerpoint/2010/main" val="2301091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9C7E07-3C67-C64C-8DA0-0404F6303970}" type="slidenum">
              <a:rPr lang="en-US" smtClean="0"/>
              <a:t>20</a:t>
            </a:fld>
            <a:endParaRPr lang="en-US"/>
          </a:p>
        </p:txBody>
      </p:sp>
    </p:spTree>
    <p:extLst>
      <p:ext uri="{BB962C8B-B14F-4D97-AF65-F5344CB8AC3E}">
        <p14:creationId xmlns:p14="http://schemas.microsoft.com/office/powerpoint/2010/main" val="3341253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https://harvardcenter.wpenginepowered.com/wp-content/uploads/2015/05/inbrief-adversity-1.pdf</a:t>
            </a:r>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21</a:t>
            </a:fld>
            <a:endParaRPr lang="en-US"/>
          </a:p>
        </p:txBody>
      </p:sp>
    </p:spTree>
    <p:extLst>
      <p:ext uri="{BB962C8B-B14F-4D97-AF65-F5344CB8AC3E}">
        <p14:creationId xmlns:p14="http://schemas.microsoft.com/office/powerpoint/2010/main" val="2907932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4391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44288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9417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which learning objectives will be covered in today’s session</a:t>
            </a:r>
          </a:p>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a:t>
            </a:fld>
            <a:endParaRPr lang="en-US" dirty="0"/>
          </a:p>
        </p:txBody>
      </p:sp>
    </p:spTree>
    <p:extLst>
      <p:ext uri="{BB962C8B-B14F-4D97-AF65-F5344CB8AC3E}">
        <p14:creationId xmlns:p14="http://schemas.microsoft.com/office/powerpoint/2010/main" val="30477237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7680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9C7E07-3C67-C64C-8DA0-0404F6303970}" type="slidenum">
              <a:rPr lang="en-US" smtClean="0"/>
              <a:t>26</a:t>
            </a:fld>
            <a:endParaRPr lang="en-US"/>
          </a:p>
        </p:txBody>
      </p:sp>
    </p:spTree>
    <p:extLst>
      <p:ext uri="{BB962C8B-B14F-4D97-AF65-F5344CB8AC3E}">
        <p14:creationId xmlns:p14="http://schemas.microsoft.com/office/powerpoint/2010/main" val="17761011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27</a:t>
            </a:fld>
            <a:endParaRPr lang="en-US"/>
          </a:p>
        </p:txBody>
      </p:sp>
    </p:spTree>
    <p:extLst>
      <p:ext uri="{BB962C8B-B14F-4D97-AF65-F5344CB8AC3E}">
        <p14:creationId xmlns:p14="http://schemas.microsoft.com/office/powerpoint/2010/main" val="37163918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9C7E07-3C67-C64C-8DA0-0404F6303970}" type="slidenum">
              <a:rPr lang="en-US" smtClean="0"/>
              <a:t>28</a:t>
            </a:fld>
            <a:endParaRPr lang="en-US"/>
          </a:p>
        </p:txBody>
      </p:sp>
    </p:spTree>
    <p:extLst>
      <p:ext uri="{BB962C8B-B14F-4D97-AF65-F5344CB8AC3E}">
        <p14:creationId xmlns:p14="http://schemas.microsoft.com/office/powerpoint/2010/main" val="24419986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22222"/>
                </a:solidFill>
                <a:effectLst/>
                <a:latin typeface="Arial" panose="020B0604020202020204" pitchFamily="34" charset="0"/>
              </a:rPr>
              <a:t>Orth, U. (2002). Secondary victimization of crime victims by criminal proceedings. </a:t>
            </a:r>
            <a:r>
              <a:rPr lang="en-US" b="0" i="1">
                <a:solidFill>
                  <a:srgbClr val="222222"/>
                </a:solidFill>
                <a:effectLst/>
                <a:latin typeface="Arial" panose="020B0604020202020204" pitchFamily="34" charset="0"/>
              </a:rPr>
              <a:t>Social justice research</a:t>
            </a:r>
            <a:r>
              <a:rPr lang="en-US" b="0" i="0">
                <a:solidFill>
                  <a:srgbClr val="222222"/>
                </a:solidFill>
                <a:effectLst/>
                <a:latin typeface="Arial" panose="020B0604020202020204" pitchFamily="34" charset="0"/>
              </a:rPr>
              <a:t>, </a:t>
            </a:r>
            <a:r>
              <a:rPr lang="en-US" b="0" i="1">
                <a:solidFill>
                  <a:srgbClr val="222222"/>
                </a:solidFill>
                <a:effectLst/>
                <a:latin typeface="Arial" panose="020B0604020202020204" pitchFamily="34" charset="0"/>
              </a:rPr>
              <a:t>15</a:t>
            </a:r>
            <a:r>
              <a:rPr lang="en-US" b="0" i="0">
                <a:solidFill>
                  <a:srgbClr val="222222"/>
                </a:solidFill>
                <a:effectLst/>
                <a:latin typeface="Arial" panose="020B0604020202020204" pitchFamily="34" charset="0"/>
              </a:rPr>
              <a:t>, 313-325.</a:t>
            </a:r>
          </a:p>
          <a:p>
            <a:endParaRPr lang="en-US" b="0" i="0">
              <a:solidFill>
                <a:srgbClr val="222222"/>
              </a:solidFill>
              <a:effectLst/>
              <a:latin typeface="Arial" panose="020B0604020202020204" pitchFamily="34" charset="0"/>
            </a:endParaRPr>
          </a:p>
          <a:p>
            <a:pPr algn="l"/>
            <a:r>
              <a:rPr lang="en-US" b="0" i="0">
                <a:solidFill>
                  <a:srgbClr val="000000"/>
                </a:solidFill>
                <a:effectLst/>
                <a:latin typeface="Arial" panose="020B0604020202020204" pitchFamily="34" charset="0"/>
              </a:rPr>
              <a:t>Rebecca Campbell and Sheela Raja, "The Sexual Assault and Secondary Victimization of Female Veterans," </a:t>
            </a:r>
            <a:r>
              <a:rPr lang="en-US" b="0" i="1">
                <a:solidFill>
                  <a:srgbClr val="000000"/>
                </a:solidFill>
                <a:effectLst/>
                <a:latin typeface="Arial" panose="020B0604020202020204" pitchFamily="34" charset="0"/>
              </a:rPr>
              <a:t>Psychology of Women Quarterly</a:t>
            </a:r>
            <a:r>
              <a:rPr lang="en-US" b="0" i="0">
                <a:solidFill>
                  <a:srgbClr val="000000"/>
                </a:solidFill>
                <a:effectLst/>
                <a:latin typeface="Arial" panose="020B0604020202020204" pitchFamily="34" charset="0"/>
              </a:rPr>
              <a:t>, February 23, 2005, </a:t>
            </a:r>
            <a:r>
              <a:rPr lang="en-US" b="0" i="0">
                <a:solidFill>
                  <a:srgbClr val="000000"/>
                </a:solidFill>
                <a:effectLst/>
                <a:latin typeface="Arial" panose="020B0604020202020204" pitchFamily="34" charset="0"/>
                <a:hlinkClick r:id="rId3"/>
              </a:rPr>
              <a:t>http://onlinelibrary.wiley.com/doi/10.1111/j.1471-6402.2005.00171.x/full</a:t>
            </a:r>
            <a:r>
              <a:rPr lang="en-US" b="0" i="0">
                <a:solidFill>
                  <a:srgbClr val="000000"/>
                </a:solidFill>
                <a:effectLst/>
                <a:latin typeface="Arial" panose="020B0604020202020204" pitchFamily="34" charset="0"/>
              </a:rPr>
              <a:t>. </a:t>
            </a:r>
          </a:p>
          <a:p>
            <a:pPr algn="l"/>
            <a:r>
              <a:rPr lang="en-US" b="0" i="0">
                <a:solidFill>
                  <a:srgbClr val="000000"/>
                </a:solidFill>
                <a:effectLst/>
                <a:latin typeface="Arial" panose="020B0604020202020204" pitchFamily="34" charset="0"/>
                <a:hlinkClick r:id="rId4"/>
              </a:rPr>
              <a:t>[2]</a:t>
            </a:r>
            <a:r>
              <a:rPr lang="en-US" b="0" i="0">
                <a:solidFill>
                  <a:srgbClr val="000000"/>
                </a:solidFill>
                <a:effectLst/>
                <a:latin typeface="Arial" panose="020B0604020202020204" pitchFamily="34" charset="0"/>
              </a:rPr>
              <a:t>“Sexual Harassment/Assault Response and Prevention Program, United States Military, accessed August 14,</a:t>
            </a:r>
          </a:p>
          <a:p>
            <a:endParaRPr lang="en-US"/>
          </a:p>
        </p:txBody>
      </p:sp>
      <p:sp>
        <p:nvSpPr>
          <p:cNvPr id="4" name="Slide Number Placeholder 3"/>
          <p:cNvSpPr>
            <a:spLocks noGrp="1"/>
          </p:cNvSpPr>
          <p:nvPr>
            <p:ph type="sldNum" sz="quarter" idx="5"/>
          </p:nvPr>
        </p:nvSpPr>
        <p:spPr/>
        <p:txBody>
          <a:bodyPr/>
          <a:lstStyle/>
          <a:p>
            <a:fld id="{A89C7E07-3C67-C64C-8DA0-0404F6303970}" type="slidenum">
              <a:rPr lang="en-US" smtClean="0"/>
              <a:t>29</a:t>
            </a:fld>
            <a:endParaRPr lang="en-US"/>
          </a:p>
        </p:txBody>
      </p:sp>
    </p:spTree>
    <p:extLst>
      <p:ext uri="{BB962C8B-B14F-4D97-AF65-F5344CB8AC3E}">
        <p14:creationId xmlns:p14="http://schemas.microsoft.com/office/powerpoint/2010/main" val="42866119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12121"/>
                </a:solidFill>
                <a:effectLst/>
                <a:latin typeface="Cambria" panose="02040503050406030204" pitchFamily="18" charset="0"/>
              </a:rPr>
              <a:t>Campbell R (2006). Rape survivors’ experiences with the legal and medical systems: do rape survivor advocates make a difference? </a:t>
            </a:r>
            <a:r>
              <a:rPr lang="en-US" b="0" i="1">
                <a:solidFill>
                  <a:srgbClr val="212121"/>
                </a:solidFill>
                <a:effectLst/>
                <a:latin typeface="Cambria" panose="02040503050406030204" pitchFamily="18" charset="0"/>
              </a:rPr>
              <a:t>Violence Against Women</a:t>
            </a:r>
            <a:r>
              <a:rPr lang="en-US" b="0" i="0">
                <a:solidFill>
                  <a:srgbClr val="212121"/>
                </a:solidFill>
                <a:effectLst/>
                <a:latin typeface="Cambria" panose="02040503050406030204" pitchFamily="18" charset="0"/>
              </a:rPr>
              <a:t>, 12(1), 30–45. 10.1177/1077801205277539 [</a:t>
            </a:r>
            <a:r>
              <a:rPr lang="en-US" b="0" i="0" u="sng">
                <a:solidFill>
                  <a:srgbClr val="376FAA"/>
                </a:solidFill>
                <a:effectLst/>
                <a:latin typeface="Cambria" panose="02040503050406030204" pitchFamily="18" charset="0"/>
                <a:hlinkClick r:id="rId3"/>
              </a:rPr>
              <a:t>PubMed</a:t>
            </a:r>
            <a:r>
              <a:rPr lang="en-US" b="0" i="0">
                <a:solidFill>
                  <a:srgbClr val="212121"/>
                </a:solidFill>
                <a:effectLst/>
                <a:latin typeface="Cambria" panose="02040503050406030204" pitchFamily="18" charset="0"/>
              </a:rPr>
              <a:t>] [</a:t>
            </a:r>
            <a:r>
              <a:rPr lang="en-US" b="0" i="0" u="sng" err="1">
                <a:solidFill>
                  <a:srgbClr val="376FAA"/>
                </a:solidFill>
                <a:effectLst/>
                <a:latin typeface="Cambria" panose="02040503050406030204" pitchFamily="18" charset="0"/>
                <a:hlinkClick r:id="rId4"/>
              </a:rPr>
              <a:t>CrossRef</a:t>
            </a:r>
            <a:r>
              <a:rPr lang="en-US" b="0" i="0">
                <a:solidFill>
                  <a:srgbClr val="212121"/>
                </a:solidFill>
                <a:effectLst/>
                <a:latin typeface="Cambria" panose="02040503050406030204" pitchFamily="18" charset="0"/>
              </a:rPr>
              <a:t>] [</a:t>
            </a:r>
            <a:r>
              <a:rPr lang="en-US" b="0" i="0" u="sng">
                <a:solidFill>
                  <a:srgbClr val="376FAA"/>
                </a:solidFill>
                <a:effectLst/>
                <a:latin typeface="Cambria" panose="02040503050406030204" pitchFamily="18" charset="0"/>
                <a:hlinkClick r:id="rId5"/>
              </a:rPr>
              <a:t>Google Scholar</a:t>
            </a:r>
            <a:r>
              <a:rPr lang="en-US" b="0" i="0">
                <a:solidFill>
                  <a:srgbClr val="212121"/>
                </a:solidFill>
                <a:effectLst/>
                <a:latin typeface="Cambria" panose="02040503050406030204" pitchFamily="18" charset="0"/>
              </a:rPr>
              <a:t>]</a:t>
            </a:r>
          </a:p>
          <a:p>
            <a:endParaRPr lang="en-US"/>
          </a:p>
        </p:txBody>
      </p:sp>
      <p:sp>
        <p:nvSpPr>
          <p:cNvPr id="4" name="Slide Number Placeholder 3"/>
          <p:cNvSpPr>
            <a:spLocks noGrp="1"/>
          </p:cNvSpPr>
          <p:nvPr>
            <p:ph type="sldNum" sz="quarter" idx="5"/>
          </p:nvPr>
        </p:nvSpPr>
        <p:spPr/>
        <p:txBody>
          <a:bodyPr/>
          <a:lstStyle/>
          <a:p>
            <a:fld id="{A89C7E07-3C67-C64C-8DA0-0404F6303970}" type="slidenum">
              <a:rPr lang="en-US" smtClean="0"/>
              <a:t>30</a:t>
            </a:fld>
            <a:endParaRPr lang="en-US"/>
          </a:p>
        </p:txBody>
      </p:sp>
    </p:spTree>
    <p:extLst>
      <p:ext uri="{BB962C8B-B14F-4D97-AF65-F5344CB8AC3E}">
        <p14:creationId xmlns:p14="http://schemas.microsoft.com/office/powerpoint/2010/main" val="3637091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9C7E07-3C67-C64C-8DA0-0404F6303970}" type="slidenum">
              <a:rPr lang="en-US" smtClean="0"/>
              <a:t>31</a:t>
            </a:fld>
            <a:endParaRPr lang="en-US"/>
          </a:p>
        </p:txBody>
      </p:sp>
    </p:spTree>
    <p:extLst>
      <p:ext uri="{BB962C8B-B14F-4D97-AF65-F5344CB8AC3E}">
        <p14:creationId xmlns:p14="http://schemas.microsoft.com/office/powerpoint/2010/main" val="23565614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33</a:t>
            </a:fld>
            <a:endParaRPr lang="en-US"/>
          </a:p>
        </p:txBody>
      </p:sp>
    </p:spTree>
    <p:extLst>
      <p:ext uri="{BB962C8B-B14F-4D97-AF65-F5344CB8AC3E}">
        <p14:creationId xmlns:p14="http://schemas.microsoft.com/office/powerpoint/2010/main" val="1765923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3</a:t>
            </a:fld>
            <a:endParaRPr lang="en-US" dirty="0"/>
          </a:p>
        </p:txBody>
      </p:sp>
    </p:spTree>
    <p:extLst>
      <p:ext uri="{BB962C8B-B14F-4D97-AF65-F5344CB8AC3E}">
        <p14:creationId xmlns:p14="http://schemas.microsoft.com/office/powerpoint/2010/main" val="269021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Internet access needed to watch video. </a:t>
            </a:r>
            <a:r>
              <a:rPr lang="en-US" dirty="0">
                <a:hlinkClick r:id="rId3"/>
              </a:rPr>
              <a:t>https://youtu.be/4-tcKYx24aA</a:t>
            </a:r>
            <a:endParaRPr lang="en-US">
              <a:ea typeface="Calibri"/>
              <a:cs typeface="Calibri"/>
            </a:endParaRPr>
          </a:p>
        </p:txBody>
      </p:sp>
      <p:sp>
        <p:nvSpPr>
          <p:cNvPr id="4" name="Slide Number Placeholder 3"/>
          <p:cNvSpPr>
            <a:spLocks noGrp="1"/>
          </p:cNvSpPr>
          <p:nvPr>
            <p:ph type="sldNum" sz="quarter" idx="5"/>
          </p:nvPr>
        </p:nvSpPr>
        <p:spPr/>
        <p:txBody>
          <a:bodyPr/>
          <a:lstStyle/>
          <a:p>
            <a:fld id="{A89C7E07-3C67-C64C-8DA0-0404F6303970}" type="slidenum">
              <a:rPr lang="en-US" smtClean="0"/>
              <a:t>5</a:t>
            </a:fld>
            <a:endParaRPr lang="en-US"/>
          </a:p>
        </p:txBody>
      </p:sp>
    </p:spTree>
    <p:extLst>
      <p:ext uri="{BB962C8B-B14F-4D97-AF65-F5344CB8AC3E}">
        <p14:creationId xmlns:p14="http://schemas.microsoft.com/office/powerpoint/2010/main" val="3697051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Internet access needed to watch video. </a:t>
            </a:r>
            <a:r>
              <a:rPr lang="en-US" dirty="0">
                <a:hlinkClick r:id="rId3"/>
              </a:rPr>
              <a:t>https://youtu.be/vdx2E5wArt8</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A89C7E07-3C67-C64C-8DA0-0404F6303970}" type="slidenum">
              <a:rPr lang="en-US" smtClean="0"/>
              <a:t>6</a:t>
            </a:fld>
            <a:endParaRPr lang="en-US"/>
          </a:p>
        </p:txBody>
      </p:sp>
    </p:spTree>
    <p:extLst>
      <p:ext uri="{BB962C8B-B14F-4D97-AF65-F5344CB8AC3E}">
        <p14:creationId xmlns:p14="http://schemas.microsoft.com/office/powerpoint/2010/main" val="3258107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0" i="0" dirty="0">
                <a:solidFill>
                  <a:srgbClr val="222222"/>
                </a:solidFill>
                <a:effectLst/>
                <a:latin typeface="Arial" panose="020B0604020202020204" pitchFamily="34" charset="0"/>
              </a:rPr>
              <a:t>Putnam, F. W. (2006). The impact of trauma on child development. </a:t>
            </a:r>
            <a:r>
              <a:rPr lang="en-US" b="0" i="1" dirty="0">
                <a:solidFill>
                  <a:srgbClr val="222222"/>
                </a:solidFill>
                <a:effectLst/>
                <a:latin typeface="Arial" panose="020B0604020202020204" pitchFamily="34" charset="0"/>
              </a:rPr>
              <a:t>Juvenile and Family Court Journal</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57</a:t>
            </a:r>
            <a:r>
              <a:rPr lang="en-US" b="0" i="0" dirty="0">
                <a:solidFill>
                  <a:srgbClr val="222222"/>
                </a:solidFill>
                <a:effectLst/>
                <a:latin typeface="Arial" panose="020B0604020202020204" pitchFamily="34" charset="0"/>
              </a:rPr>
              <a:t>(1), 1-11. https://ocfcpacourts.us/wp-content/uploads/2020/06/Impact_of_Trauma_on_Child_Development_000931.pdf</a:t>
            </a:r>
          </a:p>
          <a:p>
            <a:r>
              <a:rPr lang="en-US" dirty="0"/>
              <a:t>https://www.ajpmonline.org/article/S0749-3797(98)00017-8/fulltext</a:t>
            </a:r>
          </a:p>
        </p:txBody>
      </p:sp>
      <p:sp>
        <p:nvSpPr>
          <p:cNvPr id="4" name="Slide Number Placeholder 3"/>
          <p:cNvSpPr>
            <a:spLocks noGrp="1"/>
          </p:cNvSpPr>
          <p:nvPr>
            <p:ph type="sldNum" sz="quarter" idx="5"/>
          </p:nvPr>
        </p:nvSpPr>
        <p:spPr/>
        <p:txBody>
          <a:bodyPr/>
          <a:lstStyle/>
          <a:p>
            <a:fld id="{A89C7E07-3C67-C64C-8DA0-0404F6303970}" type="slidenum">
              <a:rPr lang="en-US" smtClean="0"/>
              <a:t>9</a:t>
            </a:fld>
            <a:endParaRPr lang="en-US" dirty="0"/>
          </a:p>
        </p:txBody>
      </p:sp>
    </p:spTree>
    <p:extLst>
      <p:ext uri="{BB962C8B-B14F-4D97-AF65-F5344CB8AC3E}">
        <p14:creationId xmlns:p14="http://schemas.microsoft.com/office/powerpoint/2010/main" val="849025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0" i="0" dirty="0">
                <a:solidFill>
                  <a:srgbClr val="222222"/>
                </a:solidFill>
                <a:effectLst/>
                <a:latin typeface="Arial" panose="020B0604020202020204" pitchFamily="34" charset="0"/>
              </a:rPr>
              <a:t>Putnam, F. W. (2006). The impact of trauma on child development. </a:t>
            </a:r>
            <a:r>
              <a:rPr lang="en-US" b="0" i="1" dirty="0">
                <a:solidFill>
                  <a:srgbClr val="222222"/>
                </a:solidFill>
                <a:effectLst/>
                <a:latin typeface="Arial" panose="020B0604020202020204" pitchFamily="34" charset="0"/>
              </a:rPr>
              <a:t>Juvenile and Family Court Journal</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57</a:t>
            </a:r>
            <a:r>
              <a:rPr lang="en-US" b="0" i="0" dirty="0">
                <a:solidFill>
                  <a:srgbClr val="222222"/>
                </a:solidFill>
                <a:effectLst/>
                <a:latin typeface="Arial" panose="020B0604020202020204" pitchFamily="34" charset="0"/>
              </a:rPr>
              <a:t>(1), 1-11. https://ocfcpacourts.us/wp-content/uploads/2020/06/Impact_of_Trauma_on_Child_Development_000931.pdf</a:t>
            </a:r>
          </a:p>
          <a:p>
            <a:r>
              <a:rPr lang="en-US" dirty="0"/>
              <a:t>https://www.ajpmonline.org/article/S0749-3797(98)00017-8/fulltext</a:t>
            </a:r>
          </a:p>
        </p:txBody>
      </p:sp>
      <p:sp>
        <p:nvSpPr>
          <p:cNvPr id="4" name="Slide Number Placeholder 3"/>
          <p:cNvSpPr>
            <a:spLocks noGrp="1"/>
          </p:cNvSpPr>
          <p:nvPr>
            <p:ph type="sldNum" sz="quarter" idx="5"/>
          </p:nvPr>
        </p:nvSpPr>
        <p:spPr/>
        <p:txBody>
          <a:bodyPr/>
          <a:lstStyle/>
          <a:p>
            <a:fld id="{A89C7E07-3C67-C64C-8DA0-0404F6303970}" type="slidenum">
              <a:rPr lang="en-US" smtClean="0"/>
              <a:t>10</a:t>
            </a:fld>
            <a:endParaRPr lang="en-US" dirty="0"/>
          </a:p>
        </p:txBody>
      </p:sp>
    </p:spTree>
    <p:extLst>
      <p:ext uri="{BB962C8B-B14F-4D97-AF65-F5344CB8AC3E}">
        <p14:creationId xmlns:p14="http://schemas.microsoft.com/office/powerpoint/2010/main" val="2063078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13</a:t>
            </a:fld>
            <a:endParaRPr lang="en-US" dirty="0"/>
          </a:p>
        </p:txBody>
      </p:sp>
    </p:spTree>
    <p:extLst>
      <p:ext uri="{BB962C8B-B14F-4D97-AF65-F5344CB8AC3E}">
        <p14:creationId xmlns:p14="http://schemas.microsoft.com/office/powerpoint/2010/main" val="1971050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Folks who have experienced trauma are more likely to engage in risky behaviors and sometimes have a harder time maintaining relationships</a:t>
            </a:r>
          </a:p>
        </p:txBody>
      </p:sp>
      <p:sp>
        <p:nvSpPr>
          <p:cNvPr id="4" name="Slide Number Placeholder 3"/>
          <p:cNvSpPr>
            <a:spLocks noGrp="1"/>
          </p:cNvSpPr>
          <p:nvPr>
            <p:ph type="sldNum" sz="quarter" idx="5"/>
          </p:nvPr>
        </p:nvSpPr>
        <p:spPr/>
        <p:txBody>
          <a:bodyPr/>
          <a:lstStyle/>
          <a:p>
            <a:fld id="{A89C7E07-3C67-C64C-8DA0-0404F6303970}" type="slidenum">
              <a:rPr lang="en-US" smtClean="0"/>
              <a:t>14</a:t>
            </a:fld>
            <a:endParaRPr lang="en-US" dirty="0"/>
          </a:p>
        </p:txBody>
      </p:sp>
    </p:spTree>
    <p:extLst>
      <p:ext uri="{BB962C8B-B14F-4D97-AF65-F5344CB8AC3E}">
        <p14:creationId xmlns:p14="http://schemas.microsoft.com/office/powerpoint/2010/main" val="24355766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_FYSB-Logo">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4800" b="1" i="0" spc="100" baseline="0">
                <a:solidFill>
                  <a:schemeClr val="bg1"/>
                </a:solidFill>
                <a:latin typeface="+mj-lt"/>
              </a:defRPr>
            </a:lvl1pPr>
          </a:lstStyle>
          <a:p>
            <a:r>
              <a:rPr lang="en-US"/>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pic>
        <p:nvPicPr>
          <p:cNvPr id="3" name="Picture 2" descr="Full Administration for Children and Families logo ">
            <a:extLst>
              <a:ext uri="{FF2B5EF4-FFF2-40B4-BE49-F238E27FC236}">
                <a16:creationId xmlns:a16="http://schemas.microsoft.com/office/drawing/2014/main" id="{AB86971F-A4B4-AD11-226C-0D922F24BF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20100" y="6019266"/>
            <a:ext cx="3902000" cy="604192"/>
          </a:xfrm>
          <a:prstGeom prst="rect">
            <a:avLst/>
          </a:prstGeom>
        </p:spPr>
      </p:pic>
      <p:sp>
        <p:nvSpPr>
          <p:cNvPr id="5" name="Text Placeholder 4">
            <a:extLst>
              <a:ext uri="{FF2B5EF4-FFF2-40B4-BE49-F238E27FC236}">
                <a16:creationId xmlns:a16="http://schemas.microsoft.com/office/drawing/2014/main" id="{BD429D49-3B46-92D3-9CDE-EE1E7B2239AE}"/>
              </a:ext>
            </a:extLst>
          </p:cNvPr>
          <p:cNvSpPr>
            <a:spLocks noGrp="1"/>
          </p:cNvSpPr>
          <p:nvPr>
            <p:ph type="body" sz="quarter" idx="10" hasCustomPrompt="1"/>
          </p:nvPr>
        </p:nvSpPr>
        <p:spPr>
          <a:xfrm>
            <a:off x="6308725" y="4358758"/>
            <a:ext cx="5486400" cy="596208"/>
          </a:xfrm>
        </p:spPr>
        <p:txBody>
          <a:bodyPr/>
          <a:lstStyle>
            <a:lvl1pPr marL="0" indent="0">
              <a:buNone/>
              <a:defRPr sz="2400" i="1"/>
            </a:lvl1pPr>
          </a:lstStyle>
          <a:p>
            <a:pPr lvl="0"/>
            <a:r>
              <a:rPr lang="en-US"/>
              <a:t>Subtitle</a:t>
            </a:r>
          </a:p>
        </p:txBody>
      </p:sp>
      <p:sp>
        <p:nvSpPr>
          <p:cNvPr id="6" name="Date Placeholder 5">
            <a:extLst>
              <a:ext uri="{FF2B5EF4-FFF2-40B4-BE49-F238E27FC236}">
                <a16:creationId xmlns:a16="http://schemas.microsoft.com/office/drawing/2014/main" id="{80564581-3968-2A67-C56A-69DD140452CF}"/>
              </a:ext>
            </a:extLst>
          </p:cNvPr>
          <p:cNvSpPr>
            <a:spLocks noGrp="1"/>
          </p:cNvSpPr>
          <p:nvPr>
            <p:ph type="dt" sz="half" idx="11"/>
          </p:nvPr>
        </p:nvSpPr>
        <p:spPr/>
        <p:txBody>
          <a:bodyPr/>
          <a:lstStyle/>
          <a:p>
            <a:endParaRPr lang="en-US">
              <a:latin typeface="+mn-lt"/>
            </a:endParaRPr>
          </a:p>
        </p:txBody>
      </p:sp>
      <p:sp>
        <p:nvSpPr>
          <p:cNvPr id="7" name="Slide Number Placeholder 6">
            <a:extLst>
              <a:ext uri="{FF2B5EF4-FFF2-40B4-BE49-F238E27FC236}">
                <a16:creationId xmlns:a16="http://schemas.microsoft.com/office/drawing/2014/main" id="{7D73DC64-3410-D5B7-277D-8CDA13A66905}"/>
              </a:ext>
            </a:extLst>
          </p:cNvPr>
          <p:cNvSpPr>
            <a:spLocks noGrp="1"/>
          </p:cNvSpPr>
          <p:nvPr>
            <p:ph type="sldNum" sz="quarter" idx="12"/>
          </p:nvPr>
        </p:nvSpPr>
        <p:spPr/>
        <p:txBody>
          <a:bodyPr/>
          <a:lstStyle/>
          <a:p>
            <a:fld id="{294A09A9-5501-47C1-A89A-A340965A2BE2}" type="slidenum">
              <a:rPr lang="en-US" smtClean="0"/>
              <a:pPr/>
              <a:t>‹#›</a:t>
            </a:fld>
            <a:endParaRPr lang="en-US"/>
          </a:p>
        </p:txBody>
      </p:sp>
      <p:pic>
        <p:nvPicPr>
          <p:cNvPr id="8" name="Graphic 7">
            <a:extLst>
              <a:ext uri="{FF2B5EF4-FFF2-40B4-BE49-F238E27FC236}">
                <a16:creationId xmlns:a16="http://schemas.microsoft.com/office/drawing/2014/main" id="{347485D1-1E74-89EB-D04D-412B6FAC45F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9225" y="231122"/>
            <a:ext cx="3494639" cy="471669"/>
          </a:xfrm>
          <a:prstGeom prst="rect">
            <a:avLst/>
          </a:prstGeom>
        </p:spPr>
      </p:pic>
    </p:spTree>
    <p:extLst>
      <p:ext uri="{BB962C8B-B14F-4D97-AF65-F5344CB8AC3E}">
        <p14:creationId xmlns:p14="http://schemas.microsoft.com/office/powerpoint/2010/main" val="441327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wo Content ">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66792"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78129"/>
            <a:ext cx="9778365" cy="1494596"/>
          </a:xfrm>
          <a:prstGeom prst="rect">
            <a:avLst/>
          </a:prstGeom>
        </p:spPr>
        <p:txBody>
          <a:bodyPr lIns="0" tIns="0" rIns="0" bIns="0" anchor="b" anchorCtr="0">
            <a:noAutofit/>
          </a:bodyPr>
          <a:lstStyle>
            <a:lvl1pPr>
              <a:defRPr sz="4000" b="1" i="0">
                <a:solidFill>
                  <a:schemeClr val="bg1"/>
                </a:solidFill>
                <a:latin typeface="+mj-lt"/>
              </a:defRPr>
            </a:lvl1pPr>
          </a:lstStyle>
          <a:p>
            <a:r>
              <a:rPr lang="en-US"/>
              <a:t>Click to add title </a:t>
            </a:r>
          </a:p>
        </p:txBody>
      </p:sp>
      <p:sp>
        <p:nvSpPr>
          <p:cNvPr id="2" name="Content Placeholder 5">
            <a:extLst>
              <a:ext uri="{FF2B5EF4-FFF2-40B4-BE49-F238E27FC236}">
                <a16:creationId xmlns:a16="http://schemas.microsoft.com/office/drawing/2014/main" id="{F14DA3C5-63E4-BAFB-1D68-47F71EEEE538}"/>
              </a:ext>
            </a:extLst>
          </p:cNvPr>
          <p:cNvSpPr>
            <a:spLocks noGrp="1"/>
          </p:cNvSpPr>
          <p:nvPr>
            <p:ph sz="quarter" idx="15" hasCustomPrompt="1"/>
          </p:nvPr>
        </p:nvSpPr>
        <p:spPr>
          <a:xfrm>
            <a:off x="594360"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buFont typeface="Wingdings" panose="05000000000000000000" pitchFamily="2" charset="2"/>
              <a:buChar char="§"/>
              <a:defRPr sz="2000"/>
            </a:lvl2pPr>
            <a:lvl3pPr marL="594360" indent="-283464">
              <a:spcBef>
                <a:spcPts val="1800"/>
              </a:spcBef>
              <a:buFont typeface="Wingdings" panose="05000000000000000000" pitchFamily="2" charset="2"/>
              <a:buChar char="§"/>
              <a:defRPr sz="2000"/>
            </a:lvl3pPr>
            <a:lvl4pPr marL="822960" indent="-283464">
              <a:spcBef>
                <a:spcPts val="1800"/>
              </a:spcBef>
              <a:buFont typeface="Wingdings" panose="05000000000000000000" pitchFamily="2" charset="2"/>
              <a:buChar char="§"/>
              <a:defRPr sz="2000"/>
            </a:lvl4pPr>
            <a:lvl5pPr marL="1005840" indent="-283464">
              <a:spcBef>
                <a:spcPts val="1800"/>
              </a:spcBef>
              <a:buFont typeface="Wingdings" panose="05000000000000000000" pitchFamily="2" charset="2"/>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3" name="Content Placeholder 5">
            <a:extLst>
              <a:ext uri="{FF2B5EF4-FFF2-40B4-BE49-F238E27FC236}">
                <a16:creationId xmlns:a16="http://schemas.microsoft.com/office/drawing/2014/main" id="{BD11386D-847E-8CF5-E56A-42E80A65A089}"/>
              </a:ext>
            </a:extLst>
          </p:cNvPr>
          <p:cNvSpPr>
            <a:spLocks noGrp="1"/>
          </p:cNvSpPr>
          <p:nvPr>
            <p:ph sz="quarter" idx="16" hasCustomPrompt="1"/>
          </p:nvPr>
        </p:nvSpPr>
        <p:spPr>
          <a:xfrm>
            <a:off x="5881898"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buFont typeface="Wingdings" panose="05000000000000000000" pitchFamily="2" charset="2"/>
              <a:buChar char="§"/>
              <a:defRPr sz="2000"/>
            </a:lvl2pPr>
            <a:lvl3pPr marL="548640" indent="-283464">
              <a:spcBef>
                <a:spcPts val="1800"/>
              </a:spcBef>
              <a:buFont typeface="Wingdings" panose="05000000000000000000" pitchFamily="2" charset="2"/>
              <a:buChar char="§"/>
              <a:defRPr sz="2000"/>
            </a:lvl3pPr>
            <a:lvl4pPr marL="822960" indent="-283464">
              <a:spcBef>
                <a:spcPts val="1800"/>
              </a:spcBef>
              <a:buFont typeface="Wingdings" panose="05000000000000000000" pitchFamily="2" charset="2"/>
              <a:buChar char="§"/>
              <a:defRPr sz="2000"/>
            </a:lvl4pPr>
            <a:lvl5pPr marL="1005840" indent="-283464">
              <a:spcBef>
                <a:spcPts val="1800"/>
              </a:spcBef>
              <a:buFont typeface="Wingdings" panose="05000000000000000000" pitchFamily="2" charset="2"/>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pic>
        <p:nvPicPr>
          <p:cNvPr id="6" name="Picture 5" descr="Condensed ACF logo">
            <a:extLst>
              <a:ext uri="{FF2B5EF4-FFF2-40B4-BE49-F238E27FC236}">
                <a16:creationId xmlns:a16="http://schemas.microsoft.com/office/drawing/2014/main" id="{02543DBD-1387-2207-F623-77389C6A2E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90497" y="5946967"/>
            <a:ext cx="334016" cy="610977"/>
          </a:xfrm>
          <a:prstGeom prst="rect">
            <a:avLst/>
          </a:prstGeom>
        </p:spPr>
      </p:pic>
      <p:pic>
        <p:nvPicPr>
          <p:cNvPr id="5" name="Graphic 4">
            <a:extLst>
              <a:ext uri="{FF2B5EF4-FFF2-40B4-BE49-F238E27FC236}">
                <a16:creationId xmlns:a16="http://schemas.microsoft.com/office/drawing/2014/main" id="{5026F4EC-529F-47C3-15FA-8C40C25D998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28209" y="6332220"/>
            <a:ext cx="1693718" cy="228600"/>
          </a:xfrm>
          <a:prstGeom prst="rect">
            <a:avLst/>
          </a:prstGeom>
        </p:spPr>
      </p:pic>
    </p:spTree>
    <p:extLst>
      <p:ext uri="{BB962C8B-B14F-4D97-AF65-F5344CB8AC3E}">
        <p14:creationId xmlns:p14="http://schemas.microsoft.com/office/powerpoint/2010/main" val="941056953"/>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2E558A9-6DD6-E21D-3A8F-6707E1DD19F1}"/>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12" name="AutoShape 24">
              <a:extLst>
                <a:ext uri="{FF2B5EF4-FFF2-40B4-BE49-F238E27FC236}">
                  <a16:creationId xmlns:a16="http://schemas.microsoft.com/office/drawing/2014/main" id="{3FC994E4-318C-1E66-B4E4-8F8FD08E098F}"/>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 name="Freeform 7">
              <a:extLst>
                <a:ext uri="{FF2B5EF4-FFF2-40B4-BE49-F238E27FC236}">
                  <a16:creationId xmlns:a16="http://schemas.microsoft.com/office/drawing/2014/main" id="{17C00E6B-F625-6D6C-8364-9DD9F3C3628F}"/>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 name="Freeform 8">
              <a:extLst>
                <a:ext uri="{FF2B5EF4-FFF2-40B4-BE49-F238E27FC236}">
                  <a16:creationId xmlns:a16="http://schemas.microsoft.com/office/drawing/2014/main" id="{C6197B87-4F65-7981-9463-84830CD3687F}"/>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 name="Freeform 9">
              <a:extLst>
                <a:ext uri="{FF2B5EF4-FFF2-40B4-BE49-F238E27FC236}">
                  <a16:creationId xmlns:a16="http://schemas.microsoft.com/office/drawing/2014/main" id="{86AA517C-7217-D864-B7E7-40984A2880DB}"/>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a:p>
          </p:txBody>
        </p:sp>
        <p:sp>
          <p:nvSpPr>
            <p:cNvPr id="19" name="Freeform 10">
              <a:extLst>
                <a:ext uri="{FF2B5EF4-FFF2-40B4-BE49-F238E27FC236}">
                  <a16:creationId xmlns:a16="http://schemas.microsoft.com/office/drawing/2014/main" id="{524013C6-491C-CAA2-5BD6-7C73596711CC}"/>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6318885" y="3499667"/>
            <a:ext cx="4939666" cy="2542810"/>
          </a:xfrm>
          <a:prstGeom prst="rect">
            <a:avLst/>
          </a:prstGeom>
        </p:spPr>
        <p:txBody>
          <a:bodyPr lIns="0" tIns="0" rIns="0" bIns="0" anchor="b" anchorCtr="0">
            <a:noAutofit/>
          </a:bodyPr>
          <a:lstStyle>
            <a:lvl1pPr>
              <a:defRPr sz="4000" b="1" i="0">
                <a:solidFill>
                  <a:schemeClr val="bg1"/>
                </a:solidFill>
                <a:latin typeface="+mj-lt"/>
              </a:defRPr>
            </a:lvl1pPr>
          </a:lstStyle>
          <a:p>
            <a:r>
              <a:rPr lang="en-US"/>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6347460"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457201"/>
            <a:ext cx="5198269" cy="2305050"/>
          </a:xfrm>
        </p:spPr>
        <p:txBody>
          <a:bodyPr lIns="0" tIns="274320">
            <a:normAutofit/>
          </a:bodyPr>
          <a:lstStyle>
            <a:lvl1pPr marL="457200" indent="-457200">
              <a:spcBef>
                <a:spcPts val="1800"/>
              </a:spcBef>
              <a:buFont typeface="+mj-lt"/>
              <a:buAutoNum type="arabicPeriod"/>
              <a:defRPr sz="2000"/>
            </a:lvl1pPr>
            <a:lvl2pPr marL="914400" indent="-457200">
              <a:spcBef>
                <a:spcPts val="1800"/>
              </a:spcBef>
              <a:buFont typeface="+mj-lt"/>
              <a:buAutoNum type="alphaLcPeriod"/>
              <a:defRPr sz="2000"/>
            </a:lvl2pPr>
            <a:lvl3pPr marL="1371600" indent="-457200">
              <a:spcBef>
                <a:spcPts val="1800"/>
              </a:spcBef>
              <a:buFont typeface="+mj-lt"/>
              <a:buAutoNum type="arabicParenR"/>
              <a:defRPr sz="2000"/>
            </a:lvl3pPr>
            <a:lvl4pPr marL="1371600" indent="0">
              <a:spcBef>
                <a:spcPts val="1800"/>
              </a:spcBef>
              <a:buFont typeface="+mj-lt"/>
              <a:buNone/>
              <a:defRPr sz="2000"/>
            </a:lvl4pPr>
            <a:lvl5pPr marL="2286000" indent="-457200">
              <a:spcBef>
                <a:spcPts val="1800"/>
              </a:spcBef>
              <a:buFont typeface="+mj-lt"/>
              <a:buAutoNum type="arabicPeriod"/>
              <a:defRPr sz="2000"/>
            </a:lvl5pPr>
          </a:lstStyle>
          <a:p>
            <a:pPr lvl="0"/>
            <a:r>
              <a:rPr lang="en-US"/>
              <a:t>Click to add content</a:t>
            </a:r>
          </a:p>
          <a:p>
            <a:pPr lvl="1"/>
            <a:r>
              <a:rPr lang="en-US"/>
              <a:t>Second level</a:t>
            </a:r>
          </a:p>
          <a:p>
            <a:pPr lvl="2"/>
            <a:r>
              <a:rPr lang="en-US"/>
              <a:t>Third level</a:t>
            </a:r>
          </a:p>
          <a:p>
            <a:pPr lvl="3"/>
            <a:endParaRPr lang="en-US"/>
          </a:p>
        </p:txBody>
      </p:sp>
      <p:sp>
        <p:nvSpPr>
          <p:cNvPr id="2" name="Content Placeholder 5">
            <a:extLst>
              <a:ext uri="{FF2B5EF4-FFF2-40B4-BE49-F238E27FC236}">
                <a16:creationId xmlns:a16="http://schemas.microsoft.com/office/drawing/2014/main" id="{3AC171DA-232D-44C1-6B93-40BACB298F4B}"/>
              </a:ext>
            </a:extLst>
          </p:cNvPr>
          <p:cNvSpPr>
            <a:spLocks noGrp="1"/>
          </p:cNvSpPr>
          <p:nvPr>
            <p:ph sz="quarter" idx="15" hasCustomPrompt="1"/>
          </p:nvPr>
        </p:nvSpPr>
        <p:spPr>
          <a:xfrm>
            <a:off x="594360" y="2810595"/>
            <a:ext cx="5198269" cy="3319513"/>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buFont typeface="Wingdings" panose="05000000000000000000" pitchFamily="2" charset="2"/>
              <a:buChar char="§"/>
              <a:defRPr sz="2000"/>
            </a:lvl2pPr>
            <a:lvl3pPr marL="548640" indent="-283464">
              <a:spcBef>
                <a:spcPts val="1800"/>
              </a:spcBef>
              <a:buFont typeface="Wingdings" panose="05000000000000000000" pitchFamily="2" charset="2"/>
              <a:buChar char="§"/>
              <a:defRPr sz="2000"/>
            </a:lvl3pPr>
            <a:lvl4pPr marL="822960" indent="-283464">
              <a:spcBef>
                <a:spcPts val="1800"/>
              </a:spcBef>
              <a:buFont typeface="Wingdings" panose="05000000000000000000" pitchFamily="2" charset="2"/>
              <a:buChar char="§"/>
              <a:defRPr sz="2000"/>
            </a:lvl4pPr>
            <a:lvl5pPr marL="1005840" indent="-283464">
              <a:spcBef>
                <a:spcPts val="1800"/>
              </a:spcBef>
              <a:buFont typeface="Wingdings" panose="05000000000000000000" pitchFamily="2" charset="2"/>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a:latin typeface="+mn-lt"/>
            </a:endParaRPr>
          </a:p>
        </p:txBody>
      </p:sp>
      <p:pic>
        <p:nvPicPr>
          <p:cNvPr id="3" name="Picture 2" descr="Condensed ACF logo">
            <a:extLst>
              <a:ext uri="{FF2B5EF4-FFF2-40B4-BE49-F238E27FC236}">
                <a16:creationId xmlns:a16="http://schemas.microsoft.com/office/drawing/2014/main" id="{1D61CE98-7EF7-E0F9-3EBB-8ECD24656D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90497" y="5946967"/>
            <a:ext cx="334016" cy="610977"/>
          </a:xfrm>
          <a:prstGeom prst="rect">
            <a:avLst/>
          </a:prstGeom>
        </p:spPr>
      </p:pic>
      <p:pic>
        <p:nvPicPr>
          <p:cNvPr id="5" name="Graphic 4">
            <a:extLst>
              <a:ext uri="{FF2B5EF4-FFF2-40B4-BE49-F238E27FC236}">
                <a16:creationId xmlns:a16="http://schemas.microsoft.com/office/drawing/2014/main" id="{83D714A4-1C7E-5347-1550-AD97ACC72DB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28209" y="6332220"/>
            <a:ext cx="1693718" cy="228600"/>
          </a:xfrm>
          <a:prstGeom prst="rect">
            <a:avLst/>
          </a:prstGeom>
        </p:spPr>
      </p:pic>
    </p:spTree>
    <p:extLst>
      <p:ext uri="{BB962C8B-B14F-4D97-AF65-F5344CB8AC3E}">
        <p14:creationId xmlns:p14="http://schemas.microsoft.com/office/powerpoint/2010/main" val="554606805"/>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ntent and Picture">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75310" y="278129"/>
            <a:ext cx="5063490" cy="2354026"/>
          </a:xfrm>
          <a:prstGeom prst="rect">
            <a:avLst/>
          </a:prstGeom>
        </p:spPr>
        <p:txBody>
          <a:bodyPr lIns="0" tIns="0" rIns="0" bIns="0" anchor="b" anchorCtr="0">
            <a:noAutofit/>
          </a:bodyPr>
          <a:lstStyle>
            <a:lvl1pPr>
              <a:defRPr sz="4000" b="1" i="0">
                <a:solidFill>
                  <a:schemeClr val="bg1"/>
                </a:solidFill>
                <a:latin typeface="+mj-lt"/>
              </a:defRPr>
            </a:lvl1pPr>
          </a:lstStyle>
          <a:p>
            <a:r>
              <a:rPr lang="en-US"/>
              <a:t>Click to add title </a:t>
            </a:r>
          </a:p>
        </p:txBody>
      </p:sp>
      <p:sp>
        <p:nvSpPr>
          <p:cNvPr id="3" name="Content Placeholder 5">
            <a:extLst>
              <a:ext uri="{FF2B5EF4-FFF2-40B4-BE49-F238E27FC236}">
                <a16:creationId xmlns:a16="http://schemas.microsoft.com/office/drawing/2014/main" id="{1EF4505D-6803-3813-7738-049963427819}"/>
              </a:ext>
            </a:extLst>
          </p:cNvPr>
          <p:cNvSpPr>
            <a:spLocks noGrp="1"/>
          </p:cNvSpPr>
          <p:nvPr>
            <p:ph sz="quarter" idx="16" hasCustomPrompt="1"/>
          </p:nvPr>
        </p:nvSpPr>
        <p:spPr>
          <a:xfrm>
            <a:off x="594360" y="3279579"/>
            <a:ext cx="5044440" cy="2994415"/>
          </a:xfrm>
        </p:spPr>
        <p:txBody>
          <a:bodyPr lIns="0" tIns="228600" rIns="0" bIns="0">
            <a:normAutofit/>
          </a:bodyPr>
          <a:lstStyle>
            <a:lvl1pPr marL="0" indent="0">
              <a:spcBef>
                <a:spcPts val="1800"/>
              </a:spcBef>
              <a:buFont typeface="Arial" panose="020B0604020202020204" pitchFamily="34" charset="0"/>
              <a:buNone/>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997459"/>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2" name="Picture Placeholder 11">
            <a:extLst>
              <a:ext uri="{FF2B5EF4-FFF2-40B4-BE49-F238E27FC236}">
                <a16:creationId xmlns:a16="http://schemas.microsoft.com/office/drawing/2014/main" id="{4658637A-5D36-6127-19BC-C203E23FA49F}"/>
              </a:ext>
            </a:extLst>
          </p:cNvPr>
          <p:cNvSpPr>
            <a:spLocks noGrp="1"/>
          </p:cNvSpPr>
          <p:nvPr>
            <p:ph type="pic" sz="quarter" idx="15"/>
          </p:nvPr>
        </p:nvSpPr>
        <p:spPr>
          <a:xfrm>
            <a:off x="6096000" y="0"/>
            <a:ext cx="6118225" cy="6858000"/>
          </a:xfrm>
        </p:spPr>
        <p:txBody>
          <a:bodyPr>
            <a:normAutofit/>
          </a:bodyPr>
          <a:lstStyle>
            <a:lvl1pPr marL="0" indent="0" algn="ctr">
              <a:buNone/>
              <a:defRPr sz="2000">
                <a:solidFill>
                  <a:schemeClr val="bg1"/>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a:latin typeface="+mn-lt"/>
            </a:endParaRPr>
          </a:p>
        </p:txBody>
      </p:sp>
    </p:spTree>
    <p:extLst>
      <p:ext uri="{BB962C8B-B14F-4D97-AF65-F5344CB8AC3E}">
        <p14:creationId xmlns:p14="http://schemas.microsoft.com/office/powerpoint/2010/main" val="1429319764"/>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tx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F555767-B3D8-BD57-1D42-7F6E1E66892B}"/>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9" name="Freeform 13">
              <a:extLst>
                <a:ext uri="{FF2B5EF4-FFF2-40B4-BE49-F238E27FC236}">
                  <a16:creationId xmlns:a16="http://schemas.microsoft.com/office/drawing/2014/main" id="{BC972B6D-098C-52F6-E990-52623B368FB1}"/>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 name="Freeform 14">
              <a:extLst>
                <a:ext uri="{FF2B5EF4-FFF2-40B4-BE49-F238E27FC236}">
                  <a16:creationId xmlns:a16="http://schemas.microsoft.com/office/drawing/2014/main" id="{3F0D3EE3-9A8C-531D-1EEE-1AFAB9F3BCA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 name="Freeform 15">
              <a:extLst>
                <a:ext uri="{FF2B5EF4-FFF2-40B4-BE49-F238E27FC236}">
                  <a16:creationId xmlns:a16="http://schemas.microsoft.com/office/drawing/2014/main" id="{A2BE192C-1768-890B-EC1B-5ED6E1F8259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3661409" y="4661717"/>
            <a:ext cx="7936230" cy="1380760"/>
          </a:xfrm>
          <a:prstGeom prst="rect">
            <a:avLst/>
          </a:prstGeom>
        </p:spPr>
        <p:txBody>
          <a:bodyPr lIns="0" tIns="0" rIns="0" bIns="0" anchor="b" anchorCtr="0">
            <a:noAutofit/>
          </a:bodyPr>
          <a:lstStyle>
            <a:lvl1pPr>
              <a:defRPr sz="4000" b="1" i="0">
                <a:solidFill>
                  <a:schemeClr val="bg1"/>
                </a:solidFill>
                <a:latin typeface="+mj-lt"/>
              </a:defRPr>
            </a:lvl1pPr>
          </a:lstStyle>
          <a:p>
            <a:r>
              <a:rPr lang="en-US"/>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3670935"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584005"/>
            <a:ext cx="2825115" cy="3999060"/>
          </a:xfrm>
        </p:spPr>
        <p:txBody>
          <a:bodyPr lIns="0" tIns="274320">
            <a:normAutofit/>
          </a:bodyPr>
          <a:lstStyle>
            <a:lvl1pPr marL="0" indent="0">
              <a:spcBef>
                <a:spcPts val="1800"/>
              </a:spcBef>
              <a:buFont typeface="Arial" panose="020B0604020202020204" pitchFamily="34" charset="0"/>
              <a:buNone/>
              <a:defRPr sz="2000"/>
            </a:lvl1pPr>
            <a:lvl2pPr marL="457200" indent="0">
              <a:spcBef>
                <a:spcPts val="1800"/>
              </a:spcBef>
              <a:buNone/>
              <a:defRPr sz="2000"/>
            </a:lvl2pPr>
            <a:lvl3pPr marL="914400" indent="0">
              <a:spcBef>
                <a:spcPts val="1800"/>
              </a:spcBef>
              <a:buNone/>
              <a:defRPr sz="2000"/>
            </a:lvl3pPr>
            <a:lvl4pPr marL="1371600" indent="0">
              <a:spcBef>
                <a:spcPts val="1800"/>
              </a:spcBef>
              <a:buNone/>
              <a:defRPr sz="2000"/>
            </a:lvl4pPr>
            <a:lvl5pPr marL="1828800" indent="0">
              <a:spcBef>
                <a:spcPts val="1800"/>
              </a:spcBef>
              <a:buNone/>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3670934" y="584005"/>
            <a:ext cx="7926705" cy="399906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a:latin typeface="+mn-lt"/>
            </a:endParaRPr>
          </a:p>
        </p:txBody>
      </p:sp>
    </p:spTree>
    <p:extLst>
      <p:ext uri="{BB962C8B-B14F-4D97-AF65-F5344CB8AC3E}">
        <p14:creationId xmlns:p14="http://schemas.microsoft.com/office/powerpoint/2010/main" val="2244329111"/>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2">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02400"/>
            <a:ext cx="10972800" cy="1570325"/>
          </a:xfrm>
          <a:prstGeom prst="rect">
            <a:avLst/>
          </a:prstGeom>
        </p:spPr>
        <p:txBody>
          <a:bodyPr lIns="0" tIns="0" rIns="0" bIns="0" anchor="b" anchorCtr="0">
            <a:noAutofit/>
          </a:bodyPr>
          <a:lstStyle>
            <a:lvl1pPr>
              <a:defRPr sz="4000" b="1" i="0">
                <a:solidFill>
                  <a:schemeClr val="bg1"/>
                </a:solidFill>
                <a:latin typeface="+mj-lt"/>
              </a:defRPr>
            </a:lvl1pPr>
          </a:lstStyle>
          <a:p>
            <a:r>
              <a:rPr lang="en-US"/>
              <a:t>Click to add title </a:t>
            </a:r>
          </a:p>
        </p:txBody>
      </p:sp>
      <p:sp>
        <p:nvSpPr>
          <p:cNvPr id="9" name="Table Placeholder 2">
            <a:extLst>
              <a:ext uri="{FF2B5EF4-FFF2-40B4-BE49-F238E27FC236}">
                <a16:creationId xmlns:a16="http://schemas.microsoft.com/office/drawing/2014/main" id="{1506B022-475A-6647-98FF-D5C319A0C7C4}"/>
              </a:ext>
            </a:extLst>
          </p:cNvPr>
          <p:cNvSpPr>
            <a:spLocks noGrp="1"/>
          </p:cNvSpPr>
          <p:nvPr>
            <p:ph type="tbl" sz="quarter" idx="10"/>
          </p:nvPr>
        </p:nvSpPr>
        <p:spPr>
          <a:xfrm>
            <a:off x="594360" y="2628629"/>
            <a:ext cx="10972800" cy="3636740"/>
          </a:xfrm>
        </p:spPr>
        <p:txBody>
          <a:bodyPr>
            <a:noAutofit/>
          </a:bodyPr>
          <a:lstStyle>
            <a:lvl1pPr>
              <a:defRPr/>
            </a:lvl1pPr>
          </a:lstStyle>
          <a:p>
            <a:r>
              <a:rPr lang="en-US"/>
              <a:t>Click icon to add table</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pic>
        <p:nvPicPr>
          <p:cNvPr id="2" name="Picture 1" descr="Condensed ACF logo">
            <a:extLst>
              <a:ext uri="{FF2B5EF4-FFF2-40B4-BE49-F238E27FC236}">
                <a16:creationId xmlns:a16="http://schemas.microsoft.com/office/drawing/2014/main" id="{2E1FF96F-7BD3-31B6-6ABF-98371D8CB0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90497" y="5946967"/>
            <a:ext cx="334016" cy="610977"/>
          </a:xfrm>
          <a:prstGeom prst="rect">
            <a:avLst/>
          </a:prstGeom>
        </p:spPr>
      </p:pic>
      <p:pic>
        <p:nvPicPr>
          <p:cNvPr id="3" name="Graphic 2">
            <a:extLst>
              <a:ext uri="{FF2B5EF4-FFF2-40B4-BE49-F238E27FC236}">
                <a16:creationId xmlns:a16="http://schemas.microsoft.com/office/drawing/2014/main" id="{792BBC61-DA93-7F49-F33D-6D70CB2A953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28209" y="6332220"/>
            <a:ext cx="1693718" cy="228600"/>
          </a:xfrm>
          <a:prstGeom prst="rect">
            <a:avLst/>
          </a:prstGeom>
        </p:spPr>
      </p:pic>
    </p:spTree>
    <p:extLst>
      <p:ext uri="{BB962C8B-B14F-4D97-AF65-F5344CB8AC3E}">
        <p14:creationId xmlns:p14="http://schemas.microsoft.com/office/powerpoint/2010/main" val="310410957"/>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594360" y="411479"/>
            <a:ext cx="5486400" cy="3291840"/>
          </a:xfrm>
          <a:prstGeom prst="rect">
            <a:avLst/>
          </a:prstGeom>
        </p:spPr>
        <p:txBody>
          <a:bodyPr lIns="0" tIns="0" rIns="0" bIns="0" anchor="b">
            <a:noAutofit/>
          </a:bodyPr>
          <a:lstStyle>
            <a:lvl1pPr algn="l">
              <a:lnSpc>
                <a:spcPct val="80000"/>
              </a:lnSpc>
              <a:defRPr sz="4800" b="1" i="0" spc="100" baseline="0">
                <a:solidFill>
                  <a:schemeClr val="bg1"/>
                </a:solidFill>
                <a:latin typeface="+mj-lt"/>
              </a:defRPr>
            </a:lvl1pPr>
          </a:lstStyle>
          <a:p>
            <a:r>
              <a:rPr lang="en-US"/>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flipH="1" flipV="1">
            <a:off x="6092752" y="0"/>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594360" y="454955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a:t>Click to add text</a:t>
            </a:r>
          </a:p>
        </p:txBody>
      </p:sp>
      <p:cxnSp>
        <p:nvCxnSpPr>
          <p:cNvPr id="4" name="Straight Connector 3">
            <a:extLst>
              <a:ext uri="{FF2B5EF4-FFF2-40B4-BE49-F238E27FC236}">
                <a16:creationId xmlns:a16="http://schemas.microsoft.com/office/drawing/2014/main" id="{58B149C6-5AAC-B8E5-5411-EA38821F6754}"/>
              </a:ext>
              <a:ext uri="{C183D7F6-B498-43B3-948B-1728B52AA6E4}">
                <adec:decorative xmlns:adec="http://schemas.microsoft.com/office/drawing/2017/decorative" val="1"/>
              </a:ext>
            </a:extLst>
          </p:cNvPr>
          <p:cNvCxnSpPr>
            <a:cxnSpLocks/>
          </p:cNvCxnSpPr>
          <p:nvPr userDrawn="1"/>
        </p:nvCxnSpPr>
        <p:spPr>
          <a:xfrm>
            <a:off x="594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pic>
        <p:nvPicPr>
          <p:cNvPr id="3" name="Picture 2" descr="Condensed ACF logo">
            <a:extLst>
              <a:ext uri="{FF2B5EF4-FFF2-40B4-BE49-F238E27FC236}">
                <a16:creationId xmlns:a16="http://schemas.microsoft.com/office/drawing/2014/main" id="{BFD15BDD-B585-C01C-D264-500ED49003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90497" y="5946967"/>
            <a:ext cx="334016" cy="610977"/>
          </a:xfrm>
          <a:prstGeom prst="rect">
            <a:avLst/>
          </a:prstGeom>
        </p:spPr>
      </p:pic>
      <p:pic>
        <p:nvPicPr>
          <p:cNvPr id="5" name="Graphic 4">
            <a:extLst>
              <a:ext uri="{FF2B5EF4-FFF2-40B4-BE49-F238E27FC236}">
                <a16:creationId xmlns:a16="http://schemas.microsoft.com/office/drawing/2014/main" id="{24118307-EF9D-C0B1-49A0-CD84C8987A2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28209" y="6332220"/>
            <a:ext cx="1693718" cy="228600"/>
          </a:xfrm>
          <a:prstGeom prst="rect">
            <a:avLst/>
          </a:prstGeom>
        </p:spPr>
      </p:pic>
    </p:spTree>
    <p:extLst>
      <p:ext uri="{BB962C8B-B14F-4D97-AF65-F5344CB8AC3E}">
        <p14:creationId xmlns:p14="http://schemas.microsoft.com/office/powerpoint/2010/main" val="669273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1_FYSB-APP-Logo">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4800" b="1" i="0" spc="100" baseline="0">
                <a:solidFill>
                  <a:schemeClr val="bg1"/>
                </a:solidFill>
                <a:latin typeface="+mj-lt"/>
              </a:defRPr>
            </a:lvl1pPr>
          </a:lstStyle>
          <a:p>
            <a:r>
              <a:rPr lang="en-US"/>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pic>
        <p:nvPicPr>
          <p:cNvPr id="3" name="Picture 2" descr="Full Administration for Children and Families logo ">
            <a:extLst>
              <a:ext uri="{FF2B5EF4-FFF2-40B4-BE49-F238E27FC236}">
                <a16:creationId xmlns:a16="http://schemas.microsoft.com/office/drawing/2014/main" id="{AB86971F-A4B4-AD11-226C-0D922F24BF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20100" y="6019266"/>
            <a:ext cx="3902000" cy="604192"/>
          </a:xfrm>
          <a:prstGeom prst="rect">
            <a:avLst/>
          </a:prstGeom>
        </p:spPr>
      </p:pic>
      <p:sp>
        <p:nvSpPr>
          <p:cNvPr id="5" name="Text Placeholder 4">
            <a:extLst>
              <a:ext uri="{FF2B5EF4-FFF2-40B4-BE49-F238E27FC236}">
                <a16:creationId xmlns:a16="http://schemas.microsoft.com/office/drawing/2014/main" id="{BD429D49-3B46-92D3-9CDE-EE1E7B2239AE}"/>
              </a:ext>
            </a:extLst>
          </p:cNvPr>
          <p:cNvSpPr>
            <a:spLocks noGrp="1"/>
          </p:cNvSpPr>
          <p:nvPr>
            <p:ph type="body" sz="quarter" idx="10" hasCustomPrompt="1"/>
          </p:nvPr>
        </p:nvSpPr>
        <p:spPr>
          <a:xfrm>
            <a:off x="6308725" y="4358758"/>
            <a:ext cx="5486400" cy="596208"/>
          </a:xfrm>
        </p:spPr>
        <p:txBody>
          <a:bodyPr/>
          <a:lstStyle>
            <a:lvl1pPr marL="0" indent="0">
              <a:buNone/>
              <a:defRPr sz="2400" i="1"/>
            </a:lvl1pPr>
          </a:lstStyle>
          <a:p>
            <a:pPr lvl="0"/>
            <a:r>
              <a:rPr lang="en-US"/>
              <a:t>Subtitle</a:t>
            </a:r>
          </a:p>
        </p:txBody>
      </p:sp>
      <p:sp>
        <p:nvSpPr>
          <p:cNvPr id="6" name="Date Placeholder 5">
            <a:extLst>
              <a:ext uri="{FF2B5EF4-FFF2-40B4-BE49-F238E27FC236}">
                <a16:creationId xmlns:a16="http://schemas.microsoft.com/office/drawing/2014/main" id="{80564581-3968-2A67-C56A-69DD140452CF}"/>
              </a:ext>
            </a:extLst>
          </p:cNvPr>
          <p:cNvSpPr>
            <a:spLocks noGrp="1"/>
          </p:cNvSpPr>
          <p:nvPr>
            <p:ph type="dt" sz="half" idx="11"/>
          </p:nvPr>
        </p:nvSpPr>
        <p:spPr/>
        <p:txBody>
          <a:bodyPr/>
          <a:lstStyle/>
          <a:p>
            <a:endParaRPr lang="en-US">
              <a:latin typeface="+mn-lt"/>
            </a:endParaRPr>
          </a:p>
        </p:txBody>
      </p:sp>
      <p:sp>
        <p:nvSpPr>
          <p:cNvPr id="7" name="Slide Number Placeholder 6">
            <a:extLst>
              <a:ext uri="{FF2B5EF4-FFF2-40B4-BE49-F238E27FC236}">
                <a16:creationId xmlns:a16="http://schemas.microsoft.com/office/drawing/2014/main" id="{7D73DC64-3410-D5B7-277D-8CDA13A66905}"/>
              </a:ext>
            </a:extLst>
          </p:cNvPr>
          <p:cNvSpPr>
            <a:spLocks noGrp="1"/>
          </p:cNvSpPr>
          <p:nvPr>
            <p:ph type="sldNum" sz="quarter" idx="12"/>
          </p:nvPr>
        </p:nvSpPr>
        <p:spPr/>
        <p:txBody>
          <a:bodyPr/>
          <a:lstStyle/>
          <a:p>
            <a:fld id="{294A09A9-5501-47C1-A89A-A340965A2BE2}" type="slidenum">
              <a:rPr lang="en-US" smtClean="0"/>
              <a:pPr/>
              <a:t>‹#›</a:t>
            </a:fld>
            <a:endParaRPr lang="en-US"/>
          </a:p>
        </p:txBody>
      </p:sp>
      <p:pic>
        <p:nvPicPr>
          <p:cNvPr id="14" name="Picture 13" descr="A black background with blue text&#10;&#10;Description automatically generated">
            <a:extLst>
              <a:ext uri="{FF2B5EF4-FFF2-40B4-BE49-F238E27FC236}">
                <a16:creationId xmlns:a16="http://schemas.microsoft.com/office/drawing/2014/main" id="{ABCE1A20-0BF6-D545-2A8F-F852CE2CB0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7195" y="183440"/>
            <a:ext cx="2985681" cy="782789"/>
          </a:xfrm>
          <a:prstGeom prst="rect">
            <a:avLst/>
          </a:prstGeom>
        </p:spPr>
      </p:pic>
    </p:spTree>
    <p:extLst>
      <p:ext uri="{BB962C8B-B14F-4D97-AF65-F5344CB8AC3E}">
        <p14:creationId xmlns:p14="http://schemas.microsoft.com/office/powerpoint/2010/main" val="1508665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06C6F65-35CD-D64B-992A-0C1C1E00384D}"/>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7" name="AutoShape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8" name="Freeform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9" name="Freeform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 name="Freeform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a:p>
          </p:txBody>
        </p:sp>
        <p:sp>
          <p:nvSpPr>
            <p:cNvPr id="11" name="Freeform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12" name="Title 1">
            <a:extLst>
              <a:ext uri="{FF2B5EF4-FFF2-40B4-BE49-F238E27FC236}">
                <a16:creationId xmlns:a16="http://schemas.microsoft.com/office/drawing/2014/main" id="{39F93F26-ED5C-E74E-BFBD-E3054DC1B9C1}"/>
              </a:ext>
            </a:extLst>
          </p:cNvPr>
          <p:cNvSpPr>
            <a:spLocks noGrp="1"/>
          </p:cNvSpPr>
          <p:nvPr>
            <p:ph type="title" hasCustomPrompt="1"/>
          </p:nvPr>
        </p:nvSpPr>
        <p:spPr>
          <a:xfrm>
            <a:off x="594360" y="189572"/>
            <a:ext cx="6787747" cy="1593507"/>
          </a:xfrm>
          <a:prstGeom prst="rect">
            <a:avLst/>
          </a:prstGeom>
        </p:spPr>
        <p:txBody>
          <a:bodyPr lIns="0" tIns="0" rIns="0" bIns="0" anchor="b" anchorCtr="0">
            <a:noAutofit/>
          </a:bodyPr>
          <a:lstStyle>
            <a:lvl1pPr>
              <a:defRPr sz="4000" b="1" i="0" spc="50" baseline="0">
                <a:latin typeface="+mj-lt"/>
              </a:defRPr>
            </a:lvl1pPr>
          </a:lstStyle>
          <a:p>
            <a:r>
              <a:rPr lang="en-US"/>
              <a:t>Click to add title </a:t>
            </a:r>
          </a:p>
        </p:txBody>
      </p:sp>
      <p:sp>
        <p:nvSpPr>
          <p:cNvPr id="2" name="Content Placeholder 5">
            <a:extLst>
              <a:ext uri="{FF2B5EF4-FFF2-40B4-BE49-F238E27FC236}">
                <a16:creationId xmlns:a16="http://schemas.microsoft.com/office/drawing/2014/main" id="{186153BD-9D2B-47EB-3553-1D3F6663B2A3}"/>
              </a:ext>
            </a:extLst>
          </p:cNvPr>
          <p:cNvSpPr>
            <a:spLocks noGrp="1"/>
          </p:cNvSpPr>
          <p:nvPr>
            <p:ph sz="quarter" idx="13" hasCustomPrompt="1"/>
          </p:nvPr>
        </p:nvSpPr>
        <p:spPr>
          <a:xfrm>
            <a:off x="594359" y="2281918"/>
            <a:ext cx="6787747" cy="3708517"/>
          </a:xfrm>
        </p:spPr>
        <p:txBody>
          <a:bodyPr lIns="0" tIns="228600" rIns="0" bIns="0">
            <a:normAutofit/>
          </a:bodyPr>
          <a:lstStyle>
            <a:lvl1pPr marL="283464" indent="-283464">
              <a:lnSpc>
                <a:spcPct val="80000"/>
              </a:lnSpc>
              <a:spcBef>
                <a:spcPts val="2200"/>
              </a:spcBef>
              <a:buClr>
                <a:schemeClr val="tx2"/>
              </a:buClr>
              <a:buFont typeface="Wingdings" panose="05000000000000000000" pitchFamily="2" charset="2"/>
              <a:buChar char="§"/>
              <a:defRPr lang="en-US" sz="2400" b="1" i="0" kern="1200" dirty="0">
                <a:solidFill>
                  <a:schemeClr val="tx2">
                    <a:lumMod val="75000"/>
                  </a:schemeClr>
                </a:solidFill>
                <a:latin typeface="+mn-lt"/>
                <a:ea typeface="+mn-ea"/>
                <a:cs typeface="+mn-cs"/>
              </a:defRPr>
            </a:lvl1pPr>
            <a:lvl2pPr marL="685800" indent="-283464">
              <a:spcBef>
                <a:spcPts val="600"/>
              </a:spcBef>
              <a:buClr>
                <a:schemeClr val="tx2"/>
              </a:buClr>
              <a:buFont typeface="Wingdings" panose="05000000000000000000" pitchFamily="2" charset="2"/>
              <a:buChar char="§"/>
              <a:defRPr sz="2000"/>
            </a:lvl2pPr>
            <a:lvl3pPr marL="1143000" indent="-283464">
              <a:spcBef>
                <a:spcPts val="1800"/>
              </a:spcBef>
              <a:buClr>
                <a:schemeClr val="tx2"/>
              </a:buClr>
              <a:buFont typeface="Wingdings" panose="05000000000000000000" pitchFamily="2" charset="2"/>
              <a:buChar char="§"/>
              <a:defRPr sz="2000"/>
            </a:lvl3pPr>
            <a:lvl4pPr marL="1600200" indent="-283464">
              <a:spcBef>
                <a:spcPts val="1800"/>
              </a:spcBef>
              <a:buClr>
                <a:schemeClr val="tx2"/>
              </a:buClr>
              <a:buFont typeface="Wingdings" panose="05000000000000000000" pitchFamily="2" charset="2"/>
              <a:buChar char="§"/>
              <a:defRPr sz="2000"/>
            </a:lvl4pPr>
            <a:lvl5pPr marL="2057400" indent="-283464">
              <a:spcBef>
                <a:spcPts val="1800"/>
              </a:spcBef>
              <a:buClr>
                <a:schemeClr val="tx2"/>
              </a:buClr>
              <a:buFont typeface="Wingdings" panose="05000000000000000000" pitchFamily="2" charset="2"/>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43" name="Slide Number Placeholder 42">
            <a:extLst>
              <a:ext uri="{FF2B5EF4-FFF2-40B4-BE49-F238E27FC236}">
                <a16:creationId xmlns:a16="http://schemas.microsoft.com/office/drawing/2014/main" id="{D80CCC8F-9CF1-9621-04EB-DFA68FEE42D2}"/>
              </a:ext>
            </a:extLst>
          </p:cNvPr>
          <p:cNvSpPr>
            <a:spLocks noGrp="1"/>
          </p:cNvSpPr>
          <p:nvPr>
            <p:ph type="sldNum" sz="quarter" idx="26"/>
          </p:nvPr>
        </p:nvSpPr>
        <p:spPr/>
        <p:txBody>
          <a:bodyPr/>
          <a:lstStyle/>
          <a:p>
            <a:fld id="{294A09A9-5501-47C1-A89A-A340965A2BE2}" type="slidenum">
              <a:rPr lang="en-US" smtClean="0"/>
              <a:pPr/>
              <a:t>‹#›</a:t>
            </a:fld>
            <a:endParaRPr lang="en-US">
              <a:latin typeface="+mn-lt"/>
            </a:endParaRPr>
          </a:p>
        </p:txBody>
      </p:sp>
      <p:sp>
        <p:nvSpPr>
          <p:cNvPr id="42" name="Date Placeholder 41">
            <a:extLst>
              <a:ext uri="{FF2B5EF4-FFF2-40B4-BE49-F238E27FC236}">
                <a16:creationId xmlns:a16="http://schemas.microsoft.com/office/drawing/2014/main" id="{29CE2856-DB8F-5603-C085-74C70560FAC8}"/>
              </a:ext>
            </a:extLst>
          </p:cNvPr>
          <p:cNvSpPr>
            <a:spLocks noGrp="1"/>
          </p:cNvSpPr>
          <p:nvPr>
            <p:ph type="dt" sz="half" idx="25"/>
          </p:nvPr>
        </p:nvSpPr>
        <p:spPr/>
        <p:txBody>
          <a:bodyPr/>
          <a:lstStyle/>
          <a:p>
            <a:endParaRPr lang="en-US">
              <a:latin typeface="+mn-lt"/>
            </a:endParaRPr>
          </a:p>
        </p:txBody>
      </p:sp>
      <p:cxnSp>
        <p:nvCxnSpPr>
          <p:cNvPr id="4" name="Straight Connector 3">
            <a:extLst>
              <a:ext uri="{FF2B5EF4-FFF2-40B4-BE49-F238E27FC236}">
                <a16:creationId xmlns:a16="http://schemas.microsoft.com/office/drawing/2014/main" id="{979826C1-7A52-DA25-F422-EE62DED7D1B6}"/>
              </a:ext>
              <a:ext uri="{C183D7F6-B498-43B3-948B-1728B52AA6E4}">
                <adec:decorative xmlns:adec="http://schemas.microsoft.com/office/drawing/2017/decorative" val="1"/>
              </a:ext>
            </a:extLst>
          </p:cNvPr>
          <p:cNvCxnSpPr>
            <a:cxnSpLocks/>
          </p:cNvCxnSpPr>
          <p:nvPr userDrawn="1"/>
        </p:nvCxnSpPr>
        <p:spPr>
          <a:xfrm>
            <a:off x="594360" y="2148840"/>
            <a:ext cx="2130552" cy="0"/>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pic>
        <p:nvPicPr>
          <p:cNvPr id="3" name="Picture 2" descr="Condensed ACF logo">
            <a:extLst>
              <a:ext uri="{FF2B5EF4-FFF2-40B4-BE49-F238E27FC236}">
                <a16:creationId xmlns:a16="http://schemas.microsoft.com/office/drawing/2014/main" id="{56F11BAA-E5A6-1FE8-3D4D-F9D18CBA34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90497" y="5946967"/>
            <a:ext cx="334016" cy="610977"/>
          </a:xfrm>
          <a:prstGeom prst="rect">
            <a:avLst/>
          </a:prstGeom>
        </p:spPr>
      </p:pic>
      <p:pic>
        <p:nvPicPr>
          <p:cNvPr id="15" name="Graphic 14">
            <a:extLst>
              <a:ext uri="{FF2B5EF4-FFF2-40B4-BE49-F238E27FC236}">
                <a16:creationId xmlns:a16="http://schemas.microsoft.com/office/drawing/2014/main" id="{845930D7-69E1-1684-EED7-7033705E6D4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28209" y="6332220"/>
            <a:ext cx="1693718" cy="228600"/>
          </a:xfrm>
          <a:prstGeom prst="rect">
            <a:avLst/>
          </a:prstGeom>
        </p:spPr>
      </p:pic>
    </p:spTree>
    <p:extLst>
      <p:ext uri="{BB962C8B-B14F-4D97-AF65-F5344CB8AC3E}">
        <p14:creationId xmlns:p14="http://schemas.microsoft.com/office/powerpoint/2010/main" val="518089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79D0555-EBDC-B53A-212D-A5921795FEC8}"/>
              </a:ext>
            </a:extLst>
          </p:cNvPr>
          <p:cNvSpPr>
            <a:spLocks noGrp="1"/>
          </p:cNvSpPr>
          <p:nvPr>
            <p:ph type="pic" sz="quarter" idx="13"/>
          </p:nvPr>
        </p:nvSpPr>
        <p:spPr>
          <a:xfrm>
            <a:off x="0" y="0"/>
            <a:ext cx="12192000" cy="6880543"/>
          </a:xfrm>
          <a:custGeom>
            <a:avLst/>
            <a:gdLst>
              <a:gd name="connsiteX0" fmla="*/ 6309360 w 12192000"/>
              <a:gd name="connsiteY0" fmla="*/ 3951843 h 6880543"/>
              <a:gd name="connsiteX1" fmla="*/ 6309360 w 12192000"/>
              <a:gd name="connsiteY1" fmla="*/ 4052427 h 6880543"/>
              <a:gd name="connsiteX2" fmla="*/ 8442960 w 12192000"/>
              <a:gd name="connsiteY2" fmla="*/ 4052427 h 6880543"/>
              <a:gd name="connsiteX3" fmla="*/ 8442960 w 12192000"/>
              <a:gd name="connsiteY3" fmla="*/ 3951843 h 6880543"/>
              <a:gd name="connsiteX4" fmla="*/ 0 w 12192000"/>
              <a:gd name="connsiteY4" fmla="*/ 0 h 6880543"/>
              <a:gd name="connsiteX5" fmla="*/ 12192000 w 12192000"/>
              <a:gd name="connsiteY5" fmla="*/ 0 h 6880543"/>
              <a:gd name="connsiteX6" fmla="*/ 12192000 w 12192000"/>
              <a:gd name="connsiteY6" fmla="*/ 6880543 h 6880543"/>
              <a:gd name="connsiteX7" fmla="*/ 0 w 12192000"/>
              <a:gd name="connsiteY7" fmla="*/ 6880543 h 68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80543">
                <a:moveTo>
                  <a:pt x="6309360" y="3951843"/>
                </a:moveTo>
                <a:lnTo>
                  <a:pt x="6309360" y="4052427"/>
                </a:lnTo>
                <a:lnTo>
                  <a:pt x="8442960" y="4052427"/>
                </a:lnTo>
                <a:lnTo>
                  <a:pt x="8442960" y="3951843"/>
                </a:lnTo>
                <a:close/>
                <a:moveTo>
                  <a:pt x="0" y="0"/>
                </a:moveTo>
                <a:lnTo>
                  <a:pt x="12192000" y="0"/>
                </a:lnTo>
                <a:lnTo>
                  <a:pt x="12192000" y="6880543"/>
                </a:lnTo>
                <a:lnTo>
                  <a:pt x="0" y="6880543"/>
                </a:lnTo>
                <a:close/>
              </a:path>
            </a:pathLst>
          </a:custGeom>
        </p:spPr>
        <p:txBody>
          <a:bodyPr wrap="square" tIns="182880">
            <a:noAutofit/>
          </a:bodyPr>
          <a:lstStyle>
            <a:lvl1pPr marL="0" indent="0" algn="ctr">
              <a:buNone/>
              <a:defRPr sz="2000">
                <a:solidFill>
                  <a:schemeClr val="tx1"/>
                </a:solidFill>
              </a:defRPr>
            </a:lvl1pPr>
          </a:lstStyle>
          <a:p>
            <a:r>
              <a:rPr lang="en-US"/>
              <a:t>Click icon to add picture</a:t>
            </a:r>
          </a:p>
        </p:txBody>
      </p:sp>
      <p:sp>
        <p:nvSpPr>
          <p:cNvPr id="18" name="Title 1">
            <a:extLst>
              <a:ext uri="{FF2B5EF4-FFF2-40B4-BE49-F238E27FC236}">
                <a16:creationId xmlns:a16="http://schemas.microsoft.com/office/drawing/2014/main" id="{8D492973-78E3-D34E-835E-CF2D4517016D}"/>
              </a:ext>
            </a:extLst>
          </p:cNvPr>
          <p:cNvSpPr>
            <a:spLocks noGrp="1"/>
          </p:cNvSpPr>
          <p:nvPr>
            <p:ph type="title" hasCustomPrompt="1"/>
          </p:nvPr>
        </p:nvSpPr>
        <p:spPr>
          <a:xfrm>
            <a:off x="6309359" y="444933"/>
            <a:ext cx="5477479" cy="3291840"/>
          </a:xfrm>
          <a:prstGeom prst="rect">
            <a:avLst/>
          </a:prstGeom>
        </p:spPr>
        <p:txBody>
          <a:bodyPr lIns="0" tIns="0" rIns="0" bIns="0" anchor="b" anchorCtr="0">
            <a:noAutofit/>
          </a:bodyPr>
          <a:lstStyle>
            <a:lvl1pPr>
              <a:defRPr sz="4800" b="1" i="0" baseline="0">
                <a:solidFill>
                  <a:schemeClr val="tx1"/>
                </a:solidFill>
                <a:latin typeface="+mj-lt"/>
              </a:defRPr>
            </a:lvl1pPr>
          </a:lstStyle>
          <a:p>
            <a:r>
              <a:rPr lang="en-US"/>
              <a:t>Click to add title </a:t>
            </a:r>
          </a:p>
        </p:txBody>
      </p:sp>
      <p:sp>
        <p:nvSpPr>
          <p:cNvPr id="7" name="Rectangle 6">
            <a:extLst>
              <a:ext uri="{FF2B5EF4-FFF2-40B4-BE49-F238E27FC236}">
                <a16:creationId xmlns:a16="http://schemas.microsoft.com/office/drawing/2014/main" id="{D96BA398-1ED2-1FCA-63B9-8915A8C7A524}"/>
              </a:ext>
              <a:ext uri="{C183D7F6-B498-43B3-948B-1728B52AA6E4}">
                <adec:decorative xmlns:adec="http://schemas.microsoft.com/office/drawing/2017/decorative" val="1"/>
              </a:ext>
            </a:extLst>
          </p:cNvPr>
          <p:cNvSpPr/>
          <p:nvPr userDrawn="1"/>
        </p:nvSpPr>
        <p:spPr>
          <a:xfrm>
            <a:off x="6309360" y="3951843"/>
            <a:ext cx="2133600" cy="100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9169562"/>
      </p:ext>
    </p:extLst>
  </p:cSld>
  <p:clrMapOvr>
    <a:masterClrMapping/>
  </p:clrMapOvr>
  <p:extLst>
    <p:ext uri="{DCECCB84-F9BA-43D5-87BE-67443E8EF086}">
      <p15:sldGuideLst xmlns:p15="http://schemas.microsoft.com/office/powerpoint/2012/main">
        <p15:guide id="2" pos="7104">
          <p15:clr>
            <a:srgbClr val="FBAE40"/>
          </p15:clr>
        </p15:guide>
        <p15:guide id="3" pos="4344" userDrawn="1">
          <p15:clr>
            <a:srgbClr val="FBAE40"/>
          </p15:clr>
        </p15:guide>
        <p15:guide id="4" pos="4560" userDrawn="1">
          <p15:clr>
            <a:srgbClr val="FBAE40"/>
          </p15:clr>
        </p15:guide>
        <p15:guide id="8" orient="horz" pos="184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299835" y="430529"/>
            <a:ext cx="5486400" cy="3291840"/>
          </a:xfrm>
          <a:prstGeom prst="rect">
            <a:avLst/>
          </a:prstGeom>
        </p:spPr>
        <p:txBody>
          <a:bodyPr lIns="0" tIns="0" rIns="0" bIns="0" anchor="b">
            <a:noAutofit/>
          </a:bodyPr>
          <a:lstStyle>
            <a:lvl1pPr algn="l">
              <a:lnSpc>
                <a:spcPct val="80000"/>
              </a:lnSpc>
              <a:defRPr sz="4800" b="1" i="0" spc="100" baseline="0">
                <a:solidFill>
                  <a:schemeClr val="bg1"/>
                </a:solidFill>
                <a:latin typeface="+mj-lt"/>
              </a:defRPr>
            </a:lvl1pPr>
          </a:lstStyle>
          <a:p>
            <a:r>
              <a:rPr lang="en-US"/>
              <a:t>Click to add title </a:t>
            </a:r>
          </a:p>
        </p:txBody>
      </p:sp>
      <p:sp>
        <p:nvSpPr>
          <p:cNvPr id="6" name="Picture Placeholder 5">
            <a:extLst>
              <a:ext uri="{FF2B5EF4-FFF2-40B4-BE49-F238E27FC236}">
                <a16:creationId xmlns:a16="http://schemas.microsoft.com/office/drawing/2014/main" id="{A9973BC6-F6E5-0B3B-C8AB-0AC4020D4E8B}"/>
              </a:ext>
            </a:extLst>
          </p:cNvPr>
          <p:cNvSpPr>
            <a:spLocks noGrp="1"/>
          </p:cNvSpPr>
          <p:nvPr>
            <p:ph type="pic" sz="quarter" idx="12"/>
          </p:nvPr>
        </p:nvSpPr>
        <p:spPr>
          <a:xfrm>
            <a:off x="0" y="-11113"/>
            <a:ext cx="5791200" cy="6880226"/>
          </a:xfrm>
        </p:spPr>
        <p:txBody>
          <a:bodyPr>
            <a:normAutofit/>
          </a:bodyPr>
          <a:lstStyle>
            <a:lvl1pPr marL="0" indent="0" algn="ctr">
              <a:buNone/>
              <a:defRPr sz="2000"/>
            </a:lvl1pPr>
          </a:lstStyle>
          <a:p>
            <a:r>
              <a:rPr lang="en-US"/>
              <a:t>Click icon to add picture</a:t>
            </a:r>
          </a:p>
        </p:txBody>
      </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309360" y="4182039"/>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a:t>Click to add text</a:t>
            </a:r>
          </a:p>
        </p:txBody>
      </p:sp>
      <p:cxnSp>
        <p:nvCxnSpPr>
          <p:cNvPr id="7" name="Straight Connector 6">
            <a:extLst>
              <a:ext uri="{FF2B5EF4-FFF2-40B4-BE49-F238E27FC236}">
                <a16:creationId xmlns:a16="http://schemas.microsoft.com/office/drawing/2014/main" id="{29169ED6-4B82-6844-119F-AC15CDF2D3E5}"/>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pic>
        <p:nvPicPr>
          <p:cNvPr id="3" name="Picture 2" descr="Condensed ACF logo">
            <a:extLst>
              <a:ext uri="{FF2B5EF4-FFF2-40B4-BE49-F238E27FC236}">
                <a16:creationId xmlns:a16="http://schemas.microsoft.com/office/drawing/2014/main" id="{242C80F4-36F7-0F0C-17D2-52B65A02B7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18489" y="6021612"/>
            <a:ext cx="334016" cy="610977"/>
          </a:xfrm>
          <a:prstGeom prst="rect">
            <a:avLst/>
          </a:prstGeom>
        </p:spPr>
      </p:pic>
      <p:pic>
        <p:nvPicPr>
          <p:cNvPr id="5" name="Graphic 4">
            <a:extLst>
              <a:ext uri="{FF2B5EF4-FFF2-40B4-BE49-F238E27FC236}">
                <a16:creationId xmlns:a16="http://schemas.microsoft.com/office/drawing/2014/main" id="{EB1578D1-49CC-B904-1636-FFDCD281801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28209" y="6427471"/>
            <a:ext cx="1693718" cy="228600"/>
          </a:xfrm>
          <a:prstGeom prst="rect">
            <a:avLst/>
          </a:prstGeom>
        </p:spPr>
      </p:pic>
    </p:spTree>
    <p:extLst>
      <p:ext uri="{BB962C8B-B14F-4D97-AF65-F5344CB8AC3E}">
        <p14:creationId xmlns:p14="http://schemas.microsoft.com/office/powerpoint/2010/main" val="1987914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2">
    <p:bg>
      <p:bgPr>
        <a:solidFill>
          <a:schemeClr val="tx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57F1500-1A16-D1EF-4F0C-030852B291FC}"/>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2D07A0BE-3890-193E-9439-F294E61A71B9}"/>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11" name="Freeform 19">
              <a:extLst>
                <a:ext uri="{FF2B5EF4-FFF2-40B4-BE49-F238E27FC236}">
                  <a16:creationId xmlns:a16="http://schemas.microsoft.com/office/drawing/2014/main" id="{C05217ED-C258-E6CE-BA7F-28A6EA41BCD3}"/>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Freeform 20">
              <a:extLst>
                <a:ext uri="{FF2B5EF4-FFF2-40B4-BE49-F238E27FC236}">
                  <a16:creationId xmlns:a16="http://schemas.microsoft.com/office/drawing/2014/main" id="{F3E11A1F-14DD-BA35-D7D7-4D4ADEAA348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 name="Freeform 21">
              <a:extLst>
                <a:ext uri="{FF2B5EF4-FFF2-40B4-BE49-F238E27FC236}">
                  <a16:creationId xmlns:a16="http://schemas.microsoft.com/office/drawing/2014/main" id="{F14541B0-973F-7E21-1019-D2FB83C8C0D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hasCustomPrompt="1"/>
          </p:nvPr>
        </p:nvSpPr>
        <p:spPr>
          <a:xfrm>
            <a:off x="594360" y="102875"/>
            <a:ext cx="10873740" cy="1680205"/>
          </a:xfrm>
          <a:prstGeom prst="rect">
            <a:avLst/>
          </a:prstGeom>
        </p:spPr>
        <p:txBody>
          <a:bodyPr lIns="0" tIns="0" rIns="0" bIns="0" anchor="b" anchorCtr="0">
            <a:noAutofit/>
          </a:bodyPr>
          <a:lstStyle>
            <a:lvl1pPr>
              <a:defRPr sz="4400" b="1" i="0">
                <a:latin typeface="+mj-lt"/>
              </a:defRPr>
            </a:lvl1pPr>
          </a:lstStyle>
          <a:p>
            <a:r>
              <a:rPr lang="en-US"/>
              <a:t>Click to add title </a:t>
            </a:r>
          </a:p>
        </p:txBody>
      </p:sp>
      <p:sp>
        <p:nvSpPr>
          <p:cNvPr id="2" name="Content Placeholder 5">
            <a:extLst>
              <a:ext uri="{FF2B5EF4-FFF2-40B4-BE49-F238E27FC236}">
                <a16:creationId xmlns:a16="http://schemas.microsoft.com/office/drawing/2014/main" id="{F6FE0DC0-B0D7-F4D6-8038-177AD7A8C211}"/>
              </a:ext>
            </a:extLst>
          </p:cNvPr>
          <p:cNvSpPr>
            <a:spLocks noGrp="1"/>
          </p:cNvSpPr>
          <p:nvPr>
            <p:ph sz="quarter" idx="13" hasCustomPrompt="1"/>
          </p:nvPr>
        </p:nvSpPr>
        <p:spPr>
          <a:xfrm>
            <a:off x="594360" y="2224568"/>
            <a:ext cx="7810500" cy="3699328"/>
          </a:xfrm>
        </p:spPr>
        <p:txBody>
          <a:bodyPr lIns="0" tIns="228600" rIns="0" bIns="0">
            <a:normAutofit/>
          </a:bodyPr>
          <a:lstStyle>
            <a:lvl1pPr marL="283464" indent="-283464">
              <a:spcBef>
                <a:spcPts val="1800"/>
              </a:spcBef>
              <a:buFont typeface="Wingdings" panose="05000000000000000000" pitchFamily="2" charset="2"/>
              <a:buChar char="§"/>
              <a:defRPr sz="2000"/>
            </a:lvl1pPr>
            <a:lvl2pPr marL="685800" indent="-283464">
              <a:spcBef>
                <a:spcPts val="1800"/>
              </a:spcBef>
              <a:buFont typeface="Wingdings" panose="05000000000000000000" pitchFamily="2" charset="2"/>
              <a:buChar char="§"/>
              <a:defRPr sz="2000"/>
            </a:lvl2pPr>
            <a:lvl3pPr marL="1143000" indent="-283464">
              <a:spcBef>
                <a:spcPts val="1800"/>
              </a:spcBef>
              <a:buFont typeface="Wingdings" panose="05000000000000000000" pitchFamily="2" charset="2"/>
              <a:buChar char="§"/>
              <a:defRPr sz="2000"/>
            </a:lvl3pPr>
            <a:lvl4pPr marL="1600200" indent="-283464">
              <a:spcBef>
                <a:spcPts val="1800"/>
              </a:spcBef>
              <a:buFont typeface="Wingdings" panose="05000000000000000000" pitchFamily="2" charset="2"/>
              <a:buChar char="§"/>
              <a:defRPr sz="2000"/>
            </a:lvl4pPr>
            <a:lvl5pPr marL="2057400" indent="-283464">
              <a:spcBef>
                <a:spcPts val="1800"/>
              </a:spcBef>
              <a:buFont typeface="Wingdings" panose="05000000000000000000" pitchFamily="2" charset="2"/>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7ED58739-4346-5104-B1AC-89ED035912AF}"/>
              </a:ext>
            </a:extLst>
          </p:cNvPr>
          <p:cNvSpPr>
            <a:spLocks noGrp="1"/>
          </p:cNvSpPr>
          <p:nvPr>
            <p:ph type="sldNum" sz="quarter" idx="22"/>
          </p:nvPr>
        </p:nvSpPr>
        <p:spPr/>
        <p:txBody>
          <a:bodyPr/>
          <a:lstStyle/>
          <a:p>
            <a:fld id="{294A09A9-5501-47C1-A89A-A340965A2BE2}" type="slidenum">
              <a:rPr lang="en-US" smtClean="0"/>
              <a:pPr/>
              <a:t>‹#›</a:t>
            </a:fld>
            <a:endParaRPr lang="en-US">
              <a:latin typeface="+mn-lt"/>
            </a:endParaRPr>
          </a:p>
        </p:txBody>
      </p:sp>
      <p:pic>
        <p:nvPicPr>
          <p:cNvPr id="3" name="Picture 2" descr="Condensed ACF logo">
            <a:extLst>
              <a:ext uri="{FF2B5EF4-FFF2-40B4-BE49-F238E27FC236}">
                <a16:creationId xmlns:a16="http://schemas.microsoft.com/office/drawing/2014/main" id="{87AE17E8-0876-F054-4D14-39F2C7488F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90497" y="5946967"/>
            <a:ext cx="334016" cy="610977"/>
          </a:xfrm>
          <a:prstGeom prst="rect">
            <a:avLst/>
          </a:prstGeom>
        </p:spPr>
      </p:pic>
      <p:pic>
        <p:nvPicPr>
          <p:cNvPr id="4" name="Graphic 3">
            <a:extLst>
              <a:ext uri="{FF2B5EF4-FFF2-40B4-BE49-F238E27FC236}">
                <a16:creationId xmlns:a16="http://schemas.microsoft.com/office/drawing/2014/main" id="{351198B3-9E03-C14D-A2B3-E51E5F7E7B7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28209" y="6332220"/>
            <a:ext cx="1693718" cy="228600"/>
          </a:xfrm>
          <a:prstGeom prst="rect">
            <a:avLst/>
          </a:prstGeom>
        </p:spPr>
      </p:pic>
    </p:spTree>
    <p:extLst>
      <p:ext uri="{BB962C8B-B14F-4D97-AF65-F5344CB8AC3E}">
        <p14:creationId xmlns:p14="http://schemas.microsoft.com/office/powerpoint/2010/main" val="14029641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FYSB-Logo">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4800" b="1" i="0" spc="100" baseline="0">
                <a:solidFill>
                  <a:schemeClr val="bg1"/>
                </a:solidFill>
                <a:latin typeface="+mj-lt"/>
              </a:defRPr>
            </a:lvl1pPr>
          </a:lstStyle>
          <a:p>
            <a:r>
              <a:rPr lang="en-US"/>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309360" y="4034019"/>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a:t>Click to add text</a:t>
            </a:r>
          </a:p>
        </p:txBody>
      </p:sp>
      <p:pic>
        <p:nvPicPr>
          <p:cNvPr id="4" name="Picture 3" descr="Full Administration for Children and Families logo ">
            <a:extLst>
              <a:ext uri="{FF2B5EF4-FFF2-40B4-BE49-F238E27FC236}">
                <a16:creationId xmlns:a16="http://schemas.microsoft.com/office/drawing/2014/main" id="{9C07C89A-708F-2DB6-9F6D-F6A447C1FC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93760" y="6010639"/>
            <a:ext cx="3902000" cy="604192"/>
          </a:xfrm>
          <a:prstGeom prst="rect">
            <a:avLst/>
          </a:prstGeom>
        </p:spPr>
      </p:pic>
      <p:pic>
        <p:nvPicPr>
          <p:cNvPr id="3" name="Graphic 2">
            <a:extLst>
              <a:ext uri="{FF2B5EF4-FFF2-40B4-BE49-F238E27FC236}">
                <a16:creationId xmlns:a16="http://schemas.microsoft.com/office/drawing/2014/main" id="{B76DED06-4AB1-56E9-A2D2-54EFB7BF847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9225" y="231122"/>
            <a:ext cx="3494639" cy="471669"/>
          </a:xfrm>
          <a:prstGeom prst="rect">
            <a:avLst/>
          </a:prstGeom>
        </p:spPr>
      </p:pic>
    </p:spTree>
    <p:extLst>
      <p:ext uri="{BB962C8B-B14F-4D97-AF65-F5344CB8AC3E}">
        <p14:creationId xmlns:p14="http://schemas.microsoft.com/office/powerpoint/2010/main" val="2027108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_FYSB-APP-Logo">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4800" b="1" i="0" spc="100" baseline="0">
                <a:solidFill>
                  <a:schemeClr val="bg1"/>
                </a:solidFill>
                <a:latin typeface="+mj-lt"/>
              </a:defRPr>
            </a:lvl1pPr>
          </a:lstStyle>
          <a:p>
            <a:r>
              <a:rPr lang="en-US"/>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309360" y="4034019"/>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a:t>Click to add text</a:t>
            </a:r>
          </a:p>
        </p:txBody>
      </p:sp>
      <p:pic>
        <p:nvPicPr>
          <p:cNvPr id="4" name="Picture 3" descr="Full Administration for Children and Families logo ">
            <a:extLst>
              <a:ext uri="{FF2B5EF4-FFF2-40B4-BE49-F238E27FC236}">
                <a16:creationId xmlns:a16="http://schemas.microsoft.com/office/drawing/2014/main" id="{9C07C89A-708F-2DB6-9F6D-F6A447C1FC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93760" y="6010639"/>
            <a:ext cx="3902000" cy="604192"/>
          </a:xfrm>
          <a:prstGeom prst="rect">
            <a:avLst/>
          </a:prstGeom>
        </p:spPr>
      </p:pic>
      <p:pic>
        <p:nvPicPr>
          <p:cNvPr id="5" name="Picture 4" descr="A black background with blue text&#10;&#10;Description automatically generated">
            <a:extLst>
              <a:ext uri="{FF2B5EF4-FFF2-40B4-BE49-F238E27FC236}">
                <a16:creationId xmlns:a16="http://schemas.microsoft.com/office/drawing/2014/main" id="{32334F2F-946A-136F-F81E-19CB71F656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7195" y="183440"/>
            <a:ext cx="2985681" cy="782789"/>
          </a:xfrm>
          <a:prstGeom prst="rect">
            <a:avLst/>
          </a:prstGeom>
        </p:spPr>
      </p:pic>
    </p:spTree>
    <p:extLst>
      <p:ext uri="{BB962C8B-B14F-4D97-AF65-F5344CB8AC3E}">
        <p14:creationId xmlns:p14="http://schemas.microsoft.com/office/powerpoint/2010/main" val="158452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198408"/>
            <a:ext cx="10972800" cy="1574317"/>
          </a:xfrm>
          <a:prstGeom prst="rect">
            <a:avLst/>
          </a:prstGeom>
        </p:spPr>
        <p:txBody>
          <a:bodyPr lIns="0" tIns="0" rIns="0" bIns="0" anchor="b" anchorCtr="0">
            <a:noAutofit/>
          </a:bodyPr>
          <a:lstStyle>
            <a:lvl1pPr>
              <a:defRPr sz="4000" b="1" i="0">
                <a:solidFill>
                  <a:schemeClr val="bg1"/>
                </a:solidFill>
                <a:latin typeface="+mj-lt"/>
              </a:defRPr>
            </a:lvl1pPr>
          </a:lstStyle>
          <a:p>
            <a:r>
              <a:rPr lang="en-US"/>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595522" y="2393509"/>
            <a:ext cx="10971637" cy="3880486"/>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a:latin typeface="+mn-lt"/>
            </a:endParaRPr>
          </a:p>
        </p:txBody>
      </p:sp>
      <p:pic>
        <p:nvPicPr>
          <p:cNvPr id="2" name="Picture 1" descr="Condensed ACF logo">
            <a:extLst>
              <a:ext uri="{FF2B5EF4-FFF2-40B4-BE49-F238E27FC236}">
                <a16:creationId xmlns:a16="http://schemas.microsoft.com/office/drawing/2014/main" id="{9BA1CF67-AA91-AFB2-7553-BD782E3894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90497" y="5946967"/>
            <a:ext cx="334016" cy="610977"/>
          </a:xfrm>
          <a:prstGeom prst="rect">
            <a:avLst/>
          </a:prstGeom>
        </p:spPr>
      </p:pic>
      <p:pic>
        <p:nvPicPr>
          <p:cNvPr id="3" name="Graphic 2">
            <a:extLst>
              <a:ext uri="{FF2B5EF4-FFF2-40B4-BE49-F238E27FC236}">
                <a16:creationId xmlns:a16="http://schemas.microsoft.com/office/drawing/2014/main" id="{30DD143F-89FE-DD31-D634-88A825A8E59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28209" y="6332220"/>
            <a:ext cx="1693718" cy="228600"/>
          </a:xfrm>
          <a:prstGeom prst="rect">
            <a:avLst/>
          </a:prstGeom>
        </p:spPr>
      </p:pic>
    </p:spTree>
    <p:extLst>
      <p:ext uri="{BB962C8B-B14F-4D97-AF65-F5344CB8AC3E}">
        <p14:creationId xmlns:p14="http://schemas.microsoft.com/office/powerpoint/2010/main" val="2863092673"/>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ED84C6-50E6-6C43-8031-AFF6268E0C06}"/>
              </a:ext>
            </a:extLst>
          </p:cNvPr>
          <p:cNvSpPr>
            <a:spLocks noGrp="1"/>
          </p:cNvSpPr>
          <p:nvPr>
            <p:ph type="body" idx="1"/>
          </p:nvPr>
        </p:nvSpPr>
        <p:spPr>
          <a:xfrm>
            <a:off x="594360" y="1825625"/>
            <a:ext cx="1038225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11">
            <a:extLst>
              <a:ext uri="{FF2B5EF4-FFF2-40B4-BE49-F238E27FC236}">
                <a16:creationId xmlns:a16="http://schemas.microsoft.com/office/drawing/2014/main" id="{D41FC0AE-253D-D242-9C88-017078F8A23A}"/>
              </a:ext>
            </a:extLst>
          </p:cNvPr>
          <p:cNvSpPr>
            <a:spLocks noGrp="1"/>
          </p:cNvSpPr>
          <p:nvPr>
            <p:ph type="title"/>
          </p:nvPr>
        </p:nvSpPr>
        <p:spPr>
          <a:xfrm>
            <a:off x="594360" y="365125"/>
            <a:ext cx="10401300" cy="1325563"/>
          </a:xfrm>
          <a:prstGeom prst="rect">
            <a:avLst/>
          </a:prstGeom>
        </p:spPr>
        <p:txBody>
          <a:bodyPr vert="horz" lIns="91440" tIns="45720" rIns="91440" bIns="45720" rtlCol="0" anchor="ctr">
            <a:normAutofit/>
          </a:bodyPr>
          <a:lstStyle/>
          <a:p>
            <a:r>
              <a:rPr lang="en-US"/>
              <a:t>Click to edit Master title style</a:t>
            </a:r>
          </a:p>
        </p:txBody>
      </p:sp>
      <p:sp>
        <p:nvSpPr>
          <p:cNvPr id="30" name="Date Placeholder 3">
            <a:extLst>
              <a:ext uri="{FF2B5EF4-FFF2-40B4-BE49-F238E27FC236}">
                <a16:creationId xmlns:a16="http://schemas.microsoft.com/office/drawing/2014/main" id="{EF47083A-6D76-4B4D-87CA-E08E212F781D}"/>
              </a:ext>
            </a:extLst>
          </p:cNvPr>
          <p:cNvSpPr>
            <a:spLocks noGrp="1"/>
          </p:cNvSpPr>
          <p:nvPr>
            <p:ph type="dt" sz="half" idx="2"/>
          </p:nvPr>
        </p:nvSpPr>
        <p:spPr>
          <a:xfrm>
            <a:off x="1133648" y="6332220"/>
            <a:ext cx="1313180" cy="247651"/>
          </a:xfrm>
          <a:prstGeom prst="rect">
            <a:avLst/>
          </a:prstGeom>
        </p:spPr>
        <p:txBody>
          <a:bodyPr vert="horz" lIns="0" tIns="0" rIns="0" bIns="0" rtlCol="0" anchor="t" anchorCtr="0"/>
          <a:lstStyle>
            <a:lvl1pPr algn="l">
              <a:defRPr sz="1100" b="0" i="0">
                <a:solidFill>
                  <a:schemeClr val="bg1"/>
                </a:solidFill>
                <a:latin typeface="+mn-lt"/>
              </a:defRPr>
            </a:lvl1pPr>
          </a:lstStyle>
          <a:p>
            <a:endParaRPr lang="en-US">
              <a:latin typeface="+mn-lt"/>
            </a:endParaRPr>
          </a:p>
        </p:txBody>
      </p:sp>
      <p:sp>
        <p:nvSpPr>
          <p:cNvPr id="32" name="Slide Number Placeholder 5">
            <a:extLst>
              <a:ext uri="{FF2B5EF4-FFF2-40B4-BE49-F238E27FC236}">
                <a16:creationId xmlns:a16="http://schemas.microsoft.com/office/drawing/2014/main" id="{C8ADA0DF-3751-9A48-8A21-59F01C782D7C}"/>
              </a:ext>
            </a:extLst>
          </p:cNvPr>
          <p:cNvSpPr>
            <a:spLocks noGrp="1"/>
          </p:cNvSpPr>
          <p:nvPr>
            <p:ph type="sldNum" sz="quarter" idx="4"/>
          </p:nvPr>
        </p:nvSpPr>
        <p:spPr>
          <a:xfrm>
            <a:off x="594360" y="6332220"/>
            <a:ext cx="523240" cy="247651"/>
          </a:xfrm>
          <a:prstGeom prst="rect">
            <a:avLst/>
          </a:prstGeom>
        </p:spPr>
        <p:txBody>
          <a:bodyPr vert="horz" lIns="0" tIns="0" rIns="0" bIns="0" rtlCol="0" anchor="t" anchorCtr="0"/>
          <a:lstStyle>
            <a:lvl1pPr algn="l">
              <a:defRPr sz="1100" b="1" i="0">
                <a:solidFill>
                  <a:schemeClr val="bg1"/>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3515892240"/>
      </p:ext>
    </p:extLst>
  </p:cSld>
  <p:clrMap bg1="dk1" tx1="lt1" bg2="dk2" tx2="lt2" accent1="accent1" accent2="accent2" accent3="accent3" accent4="accent4" accent5="accent5" accent6="accent6" hlink="hlink" folHlink="folHlink"/>
  <p:sldLayoutIdLst>
    <p:sldLayoutId id="2147483711" r:id="rId1"/>
    <p:sldLayoutId id="2147483714" r:id="rId2"/>
    <p:sldLayoutId id="2147483698" r:id="rId3"/>
    <p:sldLayoutId id="2147483710" r:id="rId4"/>
    <p:sldLayoutId id="2147483700" r:id="rId5"/>
    <p:sldLayoutId id="2147483701" r:id="rId6"/>
    <p:sldLayoutId id="2147483659" r:id="rId7"/>
    <p:sldLayoutId id="2147483715" r:id="rId8"/>
    <p:sldLayoutId id="2147483713" r:id="rId9"/>
    <p:sldLayoutId id="2147483709" r:id="rId10"/>
    <p:sldLayoutId id="2147483708" r:id="rId11"/>
    <p:sldLayoutId id="2147483707" r:id="rId12"/>
    <p:sldLayoutId id="2147483706" r:id="rId13"/>
    <p:sldLayoutId id="2147483704" r:id="rId14"/>
    <p:sldLayoutId id="2147483703" r:id="rId15"/>
  </p:sldLayoutIdLst>
  <p:hf hdr="0" ftr="0" dt="0"/>
  <p:txStyles>
    <p:titleStyle>
      <a:lvl1pPr algn="l" defTabSz="914400" rtl="0" eaLnBrk="1" latinLnBrk="0" hangingPunct="1">
        <a:lnSpc>
          <a:spcPct val="80000"/>
        </a:lnSpc>
        <a:spcBef>
          <a:spcPct val="0"/>
        </a:spcBef>
        <a:buNone/>
        <a:defRPr sz="40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83464" algn="l" defTabSz="914400" rtl="0" eaLnBrk="1" latinLnBrk="0" hangingPunct="1">
        <a:lnSpc>
          <a:spcPct val="90000"/>
        </a:lnSpc>
        <a:spcBef>
          <a:spcPts val="1000"/>
        </a:spcBef>
        <a:buClr>
          <a:schemeClr val="tx2"/>
        </a:buClr>
        <a:buFont typeface="Wingdings" panose="05000000000000000000" pitchFamily="2" charset="2"/>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Clr>
          <a:schemeClr val="tx2"/>
        </a:buClr>
        <a:buFont typeface="Wingdings" panose="05000000000000000000" pitchFamily="2" charset="2"/>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Clr>
          <a:schemeClr val="tx2"/>
        </a:buClr>
        <a:buFont typeface="Wingdings" panose="05000000000000000000" pitchFamily="2" charset="2"/>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Clr>
          <a:schemeClr val="tx2"/>
        </a:buClr>
        <a:buFont typeface="Wingdings" panose="05000000000000000000" pitchFamily="2" charset="2"/>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Clr>
          <a:schemeClr val="tx2"/>
        </a:buClr>
        <a:buFont typeface="Wingdings" panose="05000000000000000000" pitchFamily="2" charset="2"/>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userDrawn="1">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2.png"/><Relationship Id="rId7" Type="http://schemas.openxmlformats.org/officeDocument/2006/relationships/diagramQuickStyle" Target="../diagrams/quickStyle1.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3.svg"/><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5.svg"/><Relationship Id="rId7" Type="http://schemas.openxmlformats.org/officeDocument/2006/relationships/diagramColors" Target="../diagrams/colors2.xml"/><Relationship Id="rId2" Type="http://schemas.openxmlformats.org/officeDocument/2006/relationships/image" Target="../media/image24.png"/><Relationship Id="rId1" Type="http://schemas.openxmlformats.org/officeDocument/2006/relationships/slideLayout" Target="../slideLayouts/slideLayout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image" Target="../media/image27.svg"/><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image" Target="../media/image26.png"/><Relationship Id="rId1" Type="http://schemas.openxmlformats.org/officeDocument/2006/relationships/slideLayout" Target="../slideLayouts/slideLayout9.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28.png"/><Relationship Id="rId7" Type="http://schemas.openxmlformats.org/officeDocument/2006/relationships/diagramQuickStyle" Target="../diagrams/quickStyle5.xm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29.svg"/><Relationship Id="rId9" Type="http://schemas.microsoft.com/office/2007/relationships/diagramDrawing" Target="../diagrams/drawing5.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20.png"/><Relationship Id="rId7" Type="http://schemas.openxmlformats.org/officeDocument/2006/relationships/diagramQuickStyle" Target="../diagrams/quickStyle6.xm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21.svg"/><Relationship Id="rId9" Type="http://schemas.microsoft.com/office/2007/relationships/diagramDrawing" Target="../diagrams/drawing6.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30.png"/><Relationship Id="rId7" Type="http://schemas.openxmlformats.org/officeDocument/2006/relationships/diagramQuickStyle" Target="../diagrams/quickStyle7.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31.svg"/><Relationship Id="rId9" Type="http://schemas.microsoft.com/office/2007/relationships/diagramDrawing" Target="../diagrams/drawing7.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hyperlink" Target="https://www.stopvaw.org/secondary_victimization#In%20Text%202" TargetMode="External"/><Relationship Id="rId5" Type="http://schemas.openxmlformats.org/officeDocument/2006/relationships/hyperlink" Target="http://onlinelibrary.wiley.com/doi/10.1111/j.1471-6402.2005.00171.x/full" TargetMode="Externa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video" Target="https://www.youtube.com/embed/4-tcKYx24aA?feature=oembed" TargetMode="Externa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video" Target="https://www.youtube.com/embed/vdx2E5wArt8?feature=oembed" TargetMode="Externa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9.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7FECC-6427-0025-5494-0B4A713BFA1A}"/>
              </a:ext>
            </a:extLst>
          </p:cNvPr>
          <p:cNvSpPr>
            <a:spLocks noGrp="1"/>
          </p:cNvSpPr>
          <p:nvPr>
            <p:ph type="ctrTitle"/>
          </p:nvPr>
        </p:nvSpPr>
        <p:spPr/>
        <p:txBody>
          <a:bodyPr/>
          <a:lstStyle/>
          <a:p>
            <a:r>
              <a:rPr lang="en-US" sz="4800" dirty="0"/>
              <a:t>Neurobiology and the Impact of Trauma</a:t>
            </a:r>
            <a:endParaRPr lang="en-US" dirty="0"/>
          </a:p>
        </p:txBody>
      </p:sp>
      <p:sp>
        <p:nvSpPr>
          <p:cNvPr id="5" name="Text Placeholder 4">
            <a:extLst>
              <a:ext uri="{FF2B5EF4-FFF2-40B4-BE49-F238E27FC236}">
                <a16:creationId xmlns:a16="http://schemas.microsoft.com/office/drawing/2014/main" id="{83AB252A-94CF-457A-65AF-506F44DA4A1D}"/>
              </a:ext>
            </a:extLst>
          </p:cNvPr>
          <p:cNvSpPr>
            <a:spLocks noGrp="1"/>
          </p:cNvSpPr>
          <p:nvPr>
            <p:ph type="body" sz="quarter" idx="10"/>
          </p:nvPr>
        </p:nvSpPr>
        <p:spPr>
          <a:xfrm>
            <a:off x="6309904" y="4146654"/>
            <a:ext cx="5486400" cy="596208"/>
          </a:xfrm>
        </p:spPr>
        <p:txBody>
          <a:bodyPr/>
          <a:lstStyle/>
          <a:p>
            <a:r>
              <a:rPr lang="en-US" dirty="0"/>
              <a:t>November 19, 2024</a:t>
            </a:r>
          </a:p>
        </p:txBody>
      </p:sp>
    </p:spTree>
    <p:extLst>
      <p:ext uri="{BB962C8B-B14F-4D97-AF65-F5344CB8AC3E}">
        <p14:creationId xmlns:p14="http://schemas.microsoft.com/office/powerpoint/2010/main" val="1341443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2DC4C-BCA4-E0F5-CD6A-33896BF24B2C}"/>
              </a:ext>
            </a:extLst>
          </p:cNvPr>
          <p:cNvSpPr>
            <a:spLocks noGrp="1"/>
          </p:cNvSpPr>
          <p:nvPr>
            <p:ph type="title"/>
          </p:nvPr>
        </p:nvSpPr>
        <p:spPr/>
        <p:txBody>
          <a:bodyPr/>
          <a:lstStyle/>
          <a:p>
            <a:r>
              <a:rPr lang="en-US" dirty="0"/>
              <a:t>Impacts of Trauma: Physical  </a:t>
            </a:r>
          </a:p>
        </p:txBody>
      </p:sp>
      <p:sp>
        <p:nvSpPr>
          <p:cNvPr id="6" name="Rectangle 5" descr="Man with solid fill">
            <a:extLst>
              <a:ext uri="{FF2B5EF4-FFF2-40B4-BE49-F238E27FC236}">
                <a16:creationId xmlns:a16="http://schemas.microsoft.com/office/drawing/2014/main" id="{E359E231-CE95-6728-65AD-75496F01B3AA}"/>
              </a:ext>
            </a:extLst>
          </p:cNvPr>
          <p:cNvSpPr/>
          <p:nvPr/>
        </p:nvSpPr>
        <p:spPr>
          <a:xfrm>
            <a:off x="523603" y="3367603"/>
            <a:ext cx="1772467" cy="164749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graphicFrame>
        <p:nvGraphicFramePr>
          <p:cNvPr id="16" name="Diagram 15" descr="Six Physical Impacts of Trauma">
            <a:extLst>
              <a:ext uri="{FF2B5EF4-FFF2-40B4-BE49-F238E27FC236}">
                <a16:creationId xmlns:a16="http://schemas.microsoft.com/office/drawing/2014/main" id="{364E1E25-AD5F-E288-18A6-81F8046B55E7}"/>
              </a:ext>
            </a:extLst>
          </p:cNvPr>
          <p:cNvGraphicFramePr/>
          <p:nvPr>
            <p:extLst>
              <p:ext uri="{D42A27DB-BD31-4B8C-83A1-F6EECF244321}">
                <p14:modId xmlns:p14="http://schemas.microsoft.com/office/powerpoint/2010/main" val="93903253"/>
              </p:ext>
            </p:extLst>
          </p:nvPr>
        </p:nvGraphicFramePr>
        <p:xfrm>
          <a:off x="2168960" y="2412889"/>
          <a:ext cx="8128000" cy="377781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7" name="Oval 16">
            <a:extLst>
              <a:ext uri="{FF2B5EF4-FFF2-40B4-BE49-F238E27FC236}">
                <a16:creationId xmlns:a16="http://schemas.microsoft.com/office/drawing/2014/main" id="{1BD9D2CA-67BD-6C84-6194-9C4B4D0216AF}"/>
              </a:ext>
            </a:extLst>
          </p:cNvPr>
          <p:cNvSpPr/>
          <p:nvPr/>
        </p:nvSpPr>
        <p:spPr>
          <a:xfrm>
            <a:off x="8523659" y="1925476"/>
            <a:ext cx="2283986" cy="2151055"/>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Individuals with an ACE score of </a:t>
            </a:r>
            <a:r>
              <a:rPr lang="en-US" u="sng" dirty="0"/>
              <a:t>&gt;</a:t>
            </a:r>
            <a:r>
              <a:rPr lang="en-US" dirty="0"/>
              <a:t>4 are 4x more likely to have COPD</a:t>
            </a:r>
          </a:p>
        </p:txBody>
      </p:sp>
      <p:sp>
        <p:nvSpPr>
          <p:cNvPr id="3" name="Content Placeholder 2">
            <a:extLst>
              <a:ext uri="{FF2B5EF4-FFF2-40B4-BE49-F238E27FC236}">
                <a16:creationId xmlns:a16="http://schemas.microsoft.com/office/drawing/2014/main" id="{03C4BD22-7F49-3E99-62F6-3094B7F70576}"/>
              </a:ext>
            </a:extLst>
          </p:cNvPr>
          <p:cNvSpPr txBox="1">
            <a:spLocks/>
          </p:cNvSpPr>
          <p:nvPr/>
        </p:nvSpPr>
        <p:spPr>
          <a:xfrm>
            <a:off x="855980" y="6294922"/>
            <a:ext cx="9239653" cy="364670"/>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1800"/>
              </a:spcBef>
              <a:buClr>
                <a:schemeClr val="tx2"/>
              </a:buClr>
              <a:buFont typeface="Wingdings" panose="05000000000000000000" pitchFamily="2" charset="2"/>
              <a:buNone/>
              <a:defRPr sz="2000" b="0" i="0" kern="1200">
                <a:solidFill>
                  <a:schemeClr val="bg1"/>
                </a:solidFill>
                <a:latin typeface="+mn-lt"/>
                <a:ea typeface="+mn-ea"/>
                <a:cs typeface="+mn-cs"/>
              </a:defRPr>
            </a:lvl1pPr>
            <a:lvl2pPr marL="685800" indent="-283464" algn="l" defTabSz="914400" rtl="0" eaLnBrk="1" latinLnBrk="0" hangingPunct="1">
              <a:lnSpc>
                <a:spcPct val="90000"/>
              </a:lnSpc>
              <a:spcBef>
                <a:spcPts val="600"/>
              </a:spcBef>
              <a:buClr>
                <a:schemeClr val="tx2"/>
              </a:buClr>
              <a:buFont typeface="Wingdings" panose="05000000000000000000" pitchFamily="2" charset="2"/>
              <a:buChar char="§"/>
              <a:defRPr sz="2000" b="0" i="0" kern="1200">
                <a:solidFill>
                  <a:schemeClr val="bg1"/>
                </a:solidFill>
                <a:latin typeface="+mn-lt"/>
                <a:ea typeface="+mn-ea"/>
                <a:cs typeface="+mn-cs"/>
              </a:defRPr>
            </a:lvl2pPr>
            <a:lvl3pPr marL="1143000" indent="-283464" algn="l" defTabSz="914400" rtl="0" eaLnBrk="1" latinLnBrk="0" hangingPunct="1">
              <a:lnSpc>
                <a:spcPct val="90000"/>
              </a:lnSpc>
              <a:spcBef>
                <a:spcPts val="1800"/>
              </a:spcBef>
              <a:buClr>
                <a:schemeClr val="tx2"/>
              </a:buClr>
              <a:buFont typeface="Wingdings" panose="05000000000000000000" pitchFamily="2" charset="2"/>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1800"/>
              </a:spcBef>
              <a:buClr>
                <a:schemeClr val="tx2"/>
              </a:buClr>
              <a:buFont typeface="Wingdings" panose="05000000000000000000" pitchFamily="2" charset="2"/>
              <a:buChar char="§"/>
              <a:defRPr sz="2000" b="0" i="0" kern="1200">
                <a:solidFill>
                  <a:schemeClr val="bg1"/>
                </a:solidFill>
                <a:latin typeface="+mn-lt"/>
                <a:ea typeface="+mn-ea"/>
                <a:cs typeface="+mn-cs"/>
              </a:defRPr>
            </a:lvl4pPr>
            <a:lvl5pPr marL="2057400" indent="-283464" algn="l" defTabSz="914400" rtl="0" eaLnBrk="1" latinLnBrk="0" hangingPunct="1">
              <a:lnSpc>
                <a:spcPct val="90000"/>
              </a:lnSpc>
              <a:spcBef>
                <a:spcPts val="1800"/>
              </a:spcBef>
              <a:buClr>
                <a:schemeClr val="tx2"/>
              </a:buClr>
              <a:buFont typeface="Wingdings" panose="05000000000000000000" pitchFamily="2" charset="2"/>
              <a:buChar char="§"/>
              <a:defRPr sz="2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spcBef>
                <a:spcPts val="0"/>
              </a:spcBef>
              <a:buFont typeface="Arial" panose="020B0604020202020204" pitchFamily="34" charset="0"/>
              <a:buChar char="•"/>
            </a:pPr>
            <a:r>
              <a:rPr lang="en-US" sz="800" b="0" i="0" dirty="0">
                <a:effectLst/>
              </a:rPr>
              <a:t>Putnam, F. W. (2006). The impact of trauma on child development. </a:t>
            </a:r>
            <a:r>
              <a:rPr lang="en-US" sz="800" b="0" i="1" dirty="0">
                <a:effectLst/>
              </a:rPr>
              <a:t>Juvenile and Family Court Journal</a:t>
            </a:r>
            <a:r>
              <a:rPr lang="en-US" sz="800" b="0" i="0" dirty="0">
                <a:effectLst/>
              </a:rPr>
              <a:t>, </a:t>
            </a:r>
            <a:r>
              <a:rPr lang="en-US" sz="800" b="0" i="1" dirty="0">
                <a:effectLst/>
              </a:rPr>
              <a:t>57</a:t>
            </a:r>
            <a:r>
              <a:rPr lang="en-US" sz="800" b="0" i="0" dirty="0">
                <a:effectLst/>
              </a:rPr>
              <a:t>(1), 1-11. https://ocfcpacourts.us/wp-content/uploads/2020/06/Impact_of_Trauma_on_Child_Development_000931.pdf</a:t>
            </a:r>
          </a:p>
          <a:p>
            <a:pPr marL="171450" indent="-171450">
              <a:spcBef>
                <a:spcPts val="0"/>
              </a:spcBef>
              <a:buFont typeface="Arial" panose="020B0604020202020204" pitchFamily="34" charset="0"/>
              <a:buChar char="•"/>
            </a:pPr>
            <a:r>
              <a:rPr lang="en-US" sz="800" dirty="0"/>
              <a:t>https://www.ajpmonline.org/article/S0749-3797(98)00017-8/fulltext</a:t>
            </a:r>
          </a:p>
        </p:txBody>
      </p:sp>
      <p:sp>
        <p:nvSpPr>
          <p:cNvPr id="4" name="Slide Number Placeholder 3">
            <a:extLst>
              <a:ext uri="{FF2B5EF4-FFF2-40B4-BE49-F238E27FC236}">
                <a16:creationId xmlns:a16="http://schemas.microsoft.com/office/drawing/2014/main" id="{F4FF0F20-2C27-17E9-77E2-0076B7379CE6}"/>
              </a:ext>
            </a:extLst>
          </p:cNvPr>
          <p:cNvSpPr>
            <a:spLocks noGrp="1"/>
          </p:cNvSpPr>
          <p:nvPr>
            <p:ph type="sldNum" sz="quarter" idx="12"/>
          </p:nvPr>
        </p:nvSpPr>
        <p:spPr/>
        <p:txBody>
          <a:bodyPr/>
          <a:lstStyle/>
          <a:p>
            <a:fld id="{294A09A9-5501-47C1-A89A-A340965A2BE2}" type="slidenum">
              <a:rPr lang="en-US" smtClean="0"/>
              <a:pPr/>
              <a:t>10</a:t>
            </a:fld>
            <a:endParaRPr lang="en-US" dirty="0">
              <a:latin typeface="+mn-lt"/>
            </a:endParaRPr>
          </a:p>
        </p:txBody>
      </p:sp>
    </p:spTree>
    <p:extLst>
      <p:ext uri="{BB962C8B-B14F-4D97-AF65-F5344CB8AC3E}">
        <p14:creationId xmlns:p14="http://schemas.microsoft.com/office/powerpoint/2010/main" val="367017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2DC4C-BCA4-E0F5-CD6A-33896BF24B2C}"/>
              </a:ext>
            </a:extLst>
          </p:cNvPr>
          <p:cNvSpPr>
            <a:spLocks noGrp="1"/>
          </p:cNvSpPr>
          <p:nvPr>
            <p:ph type="title"/>
          </p:nvPr>
        </p:nvSpPr>
        <p:spPr/>
        <p:txBody>
          <a:bodyPr/>
          <a:lstStyle/>
          <a:p>
            <a:r>
              <a:rPr lang="en-US" dirty="0"/>
              <a:t>Impacts of Trauma: Cognitive</a:t>
            </a:r>
          </a:p>
        </p:txBody>
      </p:sp>
      <p:pic>
        <p:nvPicPr>
          <p:cNvPr id="11" name="Graphic 10" descr="Right And Left Brain with solid fill">
            <a:extLst>
              <a:ext uri="{FF2B5EF4-FFF2-40B4-BE49-F238E27FC236}">
                <a16:creationId xmlns:a16="http://schemas.microsoft.com/office/drawing/2014/main" id="{7ED301D3-6212-F77A-A6AD-BC248496A6E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2742" y="3733129"/>
            <a:ext cx="914400" cy="914400"/>
          </a:xfrm>
          <a:prstGeom prst="rect">
            <a:avLst/>
          </a:prstGeom>
        </p:spPr>
      </p:pic>
      <p:graphicFrame>
        <p:nvGraphicFramePr>
          <p:cNvPr id="9" name="Diagram 8" descr="Six Cognitive Impacts of Trauma">
            <a:extLst>
              <a:ext uri="{FF2B5EF4-FFF2-40B4-BE49-F238E27FC236}">
                <a16:creationId xmlns:a16="http://schemas.microsoft.com/office/drawing/2014/main" id="{3D20F610-6CD0-E364-CBEC-EE7D3D7D8333}"/>
              </a:ext>
            </a:extLst>
          </p:cNvPr>
          <p:cNvGraphicFramePr/>
          <p:nvPr>
            <p:extLst>
              <p:ext uri="{D42A27DB-BD31-4B8C-83A1-F6EECF244321}">
                <p14:modId xmlns:p14="http://schemas.microsoft.com/office/powerpoint/2010/main" val="2729521133"/>
              </p:ext>
            </p:extLst>
          </p:nvPr>
        </p:nvGraphicFramePr>
        <p:xfrm>
          <a:off x="2168960" y="2412889"/>
          <a:ext cx="8128000" cy="37778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F4FF0F20-2C27-17E9-77E2-0076B7379CE6}"/>
              </a:ext>
            </a:extLst>
          </p:cNvPr>
          <p:cNvSpPr>
            <a:spLocks noGrp="1"/>
          </p:cNvSpPr>
          <p:nvPr>
            <p:ph type="sldNum" sz="quarter" idx="12"/>
          </p:nvPr>
        </p:nvSpPr>
        <p:spPr/>
        <p:txBody>
          <a:bodyPr/>
          <a:lstStyle/>
          <a:p>
            <a:fld id="{294A09A9-5501-47C1-A89A-A340965A2BE2}" type="slidenum">
              <a:rPr lang="en-US" smtClean="0"/>
              <a:pPr/>
              <a:t>11</a:t>
            </a:fld>
            <a:endParaRPr lang="en-US" dirty="0">
              <a:latin typeface="+mn-lt"/>
            </a:endParaRPr>
          </a:p>
        </p:txBody>
      </p:sp>
      <p:sp>
        <p:nvSpPr>
          <p:cNvPr id="3" name="Content Placeholder 2">
            <a:extLst>
              <a:ext uri="{FF2B5EF4-FFF2-40B4-BE49-F238E27FC236}">
                <a16:creationId xmlns:a16="http://schemas.microsoft.com/office/drawing/2014/main" id="{B2BEBB4A-A5F2-0F35-FA00-12F39846F9BF}"/>
              </a:ext>
            </a:extLst>
          </p:cNvPr>
          <p:cNvSpPr txBox="1">
            <a:spLocks/>
          </p:cNvSpPr>
          <p:nvPr/>
        </p:nvSpPr>
        <p:spPr>
          <a:xfrm>
            <a:off x="1117600" y="6294922"/>
            <a:ext cx="8245994" cy="364670"/>
          </a:xfrm>
          <a:prstGeom prst="rect">
            <a:avLst/>
          </a:prstGeom>
        </p:spPr>
        <p:txBody>
          <a:bodyPr vert="horz" lIns="0" tIns="45720" rIns="91440" bIns="45720" rtlCol="0">
            <a:normAutofit/>
          </a:bodyPr>
          <a:lstStyle>
            <a:lvl1pPr marL="0" indent="0" algn="l" defTabSz="914400" rtl="0" eaLnBrk="1" latinLnBrk="0" hangingPunct="1">
              <a:lnSpc>
                <a:spcPct val="90000"/>
              </a:lnSpc>
              <a:spcBef>
                <a:spcPts val="1800"/>
              </a:spcBef>
              <a:buClr>
                <a:schemeClr val="tx2"/>
              </a:buClr>
              <a:buFont typeface="Wingdings" panose="05000000000000000000" pitchFamily="2" charset="2"/>
              <a:buNone/>
              <a:defRPr sz="2000" b="0" i="0" kern="1200">
                <a:solidFill>
                  <a:schemeClr val="bg1"/>
                </a:solidFill>
                <a:latin typeface="+mn-lt"/>
                <a:ea typeface="+mn-ea"/>
                <a:cs typeface="+mn-cs"/>
              </a:defRPr>
            </a:lvl1pPr>
            <a:lvl2pPr marL="685800" indent="-283464" algn="l" defTabSz="914400" rtl="0" eaLnBrk="1" latinLnBrk="0" hangingPunct="1">
              <a:lnSpc>
                <a:spcPct val="90000"/>
              </a:lnSpc>
              <a:spcBef>
                <a:spcPts val="600"/>
              </a:spcBef>
              <a:buClr>
                <a:schemeClr val="tx2"/>
              </a:buClr>
              <a:buFont typeface="Wingdings" panose="05000000000000000000" pitchFamily="2" charset="2"/>
              <a:buChar char="§"/>
              <a:defRPr sz="2000" b="0" i="0" kern="1200">
                <a:solidFill>
                  <a:schemeClr val="bg1"/>
                </a:solidFill>
                <a:latin typeface="+mn-lt"/>
                <a:ea typeface="+mn-ea"/>
                <a:cs typeface="+mn-cs"/>
              </a:defRPr>
            </a:lvl2pPr>
            <a:lvl3pPr marL="1143000" indent="-283464" algn="l" defTabSz="914400" rtl="0" eaLnBrk="1" latinLnBrk="0" hangingPunct="1">
              <a:lnSpc>
                <a:spcPct val="90000"/>
              </a:lnSpc>
              <a:spcBef>
                <a:spcPts val="1800"/>
              </a:spcBef>
              <a:buClr>
                <a:schemeClr val="tx2"/>
              </a:buClr>
              <a:buFont typeface="Wingdings" panose="05000000000000000000" pitchFamily="2" charset="2"/>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1800"/>
              </a:spcBef>
              <a:buClr>
                <a:schemeClr val="tx2"/>
              </a:buClr>
              <a:buFont typeface="Wingdings" panose="05000000000000000000" pitchFamily="2" charset="2"/>
              <a:buChar char="§"/>
              <a:defRPr sz="2000" b="0" i="0" kern="1200">
                <a:solidFill>
                  <a:schemeClr val="bg1"/>
                </a:solidFill>
                <a:latin typeface="+mn-lt"/>
                <a:ea typeface="+mn-ea"/>
                <a:cs typeface="+mn-cs"/>
              </a:defRPr>
            </a:lvl4pPr>
            <a:lvl5pPr marL="2057400" indent="-283464" algn="l" defTabSz="914400" rtl="0" eaLnBrk="1" latinLnBrk="0" hangingPunct="1">
              <a:lnSpc>
                <a:spcPct val="90000"/>
              </a:lnSpc>
              <a:spcBef>
                <a:spcPts val="1800"/>
              </a:spcBef>
              <a:buClr>
                <a:schemeClr val="tx2"/>
              </a:buClr>
              <a:buFont typeface="Wingdings" panose="05000000000000000000" pitchFamily="2" charset="2"/>
              <a:buChar char="§"/>
              <a:defRPr sz="2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dirty="0">
                <a:effectLst/>
              </a:rPr>
              <a:t>Putnam, F. W. (2006). The impact of trauma on child development. </a:t>
            </a:r>
            <a:r>
              <a:rPr lang="en-US" sz="800" b="0" i="1" dirty="0">
                <a:effectLst/>
              </a:rPr>
              <a:t>Juvenile and Family Court Journal</a:t>
            </a:r>
            <a:r>
              <a:rPr lang="en-US" sz="800" b="0" i="0" dirty="0">
                <a:effectLst/>
              </a:rPr>
              <a:t>, </a:t>
            </a:r>
            <a:r>
              <a:rPr lang="en-US" sz="800" b="0" i="1" dirty="0">
                <a:effectLst/>
              </a:rPr>
              <a:t>57</a:t>
            </a:r>
            <a:r>
              <a:rPr lang="en-US" sz="800" b="0" i="0" dirty="0">
                <a:effectLst/>
              </a:rPr>
              <a:t>(1), 1-11. https://ocfcpacourts.us/wp-content/uploads/2020/06/Impact_of_Trauma_on_Child_Development_000931.pdf</a:t>
            </a:r>
          </a:p>
        </p:txBody>
      </p:sp>
    </p:spTree>
    <p:extLst>
      <p:ext uri="{BB962C8B-B14F-4D97-AF65-F5344CB8AC3E}">
        <p14:creationId xmlns:p14="http://schemas.microsoft.com/office/powerpoint/2010/main" val="3765431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2DC4C-BCA4-E0F5-CD6A-33896BF24B2C}"/>
              </a:ext>
            </a:extLst>
          </p:cNvPr>
          <p:cNvSpPr>
            <a:spLocks noGrp="1"/>
          </p:cNvSpPr>
          <p:nvPr>
            <p:ph type="title"/>
          </p:nvPr>
        </p:nvSpPr>
        <p:spPr/>
        <p:txBody>
          <a:bodyPr/>
          <a:lstStyle/>
          <a:p>
            <a:r>
              <a:rPr lang="en-US" dirty="0"/>
              <a:t>Impacts of Trauma: Emotional</a:t>
            </a:r>
          </a:p>
        </p:txBody>
      </p:sp>
      <p:pic>
        <p:nvPicPr>
          <p:cNvPr id="11" name="Graphic 10" descr="Heart with solid fill">
            <a:extLst>
              <a:ext uri="{FF2B5EF4-FFF2-40B4-BE49-F238E27FC236}">
                <a16:creationId xmlns:a16="http://schemas.microsoft.com/office/drawing/2014/main" id="{AEB67471-A28B-CDCE-FE4E-F2F57234A9F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6270" y="3595272"/>
            <a:ext cx="914400" cy="914400"/>
          </a:xfrm>
          <a:prstGeom prst="rect">
            <a:avLst/>
          </a:prstGeom>
        </p:spPr>
      </p:pic>
      <p:grpSp>
        <p:nvGrpSpPr>
          <p:cNvPr id="5" name="Group 4" descr="Twelve Emotional Impacts of Trauma">
            <a:extLst>
              <a:ext uri="{FF2B5EF4-FFF2-40B4-BE49-F238E27FC236}">
                <a16:creationId xmlns:a16="http://schemas.microsoft.com/office/drawing/2014/main" id="{0EB31131-E0E6-63FB-5B90-E58C5B2DBED4}"/>
              </a:ext>
            </a:extLst>
          </p:cNvPr>
          <p:cNvGrpSpPr/>
          <p:nvPr/>
        </p:nvGrpSpPr>
        <p:grpSpPr>
          <a:xfrm>
            <a:off x="2168960" y="2412889"/>
            <a:ext cx="6768931" cy="3781169"/>
            <a:chOff x="2168960" y="2412889"/>
            <a:chExt cx="6768931" cy="3781169"/>
          </a:xfrm>
        </p:grpSpPr>
        <p:graphicFrame>
          <p:nvGraphicFramePr>
            <p:cNvPr id="9" name="Diagram 8" descr="Twelve Emotional Impacts of Trauma">
              <a:extLst>
                <a:ext uri="{FF2B5EF4-FFF2-40B4-BE49-F238E27FC236}">
                  <a16:creationId xmlns:a16="http://schemas.microsoft.com/office/drawing/2014/main" id="{E33A1242-54F2-F784-734D-0C72DABBD5E8}"/>
                </a:ext>
              </a:extLst>
            </p:cNvPr>
            <p:cNvGraphicFramePr/>
            <p:nvPr>
              <p:extLst>
                <p:ext uri="{D42A27DB-BD31-4B8C-83A1-F6EECF244321}">
                  <p14:modId xmlns:p14="http://schemas.microsoft.com/office/powerpoint/2010/main" val="2250258574"/>
                </p:ext>
              </p:extLst>
            </p:nvPr>
          </p:nvGraphicFramePr>
          <p:xfrm>
            <a:off x="2168960" y="2412889"/>
            <a:ext cx="3228820" cy="37778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Diagram 9">
              <a:extLst>
                <a:ext uri="{FF2B5EF4-FFF2-40B4-BE49-F238E27FC236}">
                  <a16:creationId xmlns:a16="http://schemas.microsoft.com/office/drawing/2014/main" id="{9EC56CA7-2DB5-7560-7A93-13444096C2D3}"/>
                </a:ext>
              </a:extLst>
            </p:cNvPr>
            <p:cNvGraphicFramePr/>
            <p:nvPr>
              <p:extLst>
                <p:ext uri="{D42A27DB-BD31-4B8C-83A1-F6EECF244321}">
                  <p14:modId xmlns:p14="http://schemas.microsoft.com/office/powerpoint/2010/main" val="3740003300"/>
                </p:ext>
              </p:extLst>
            </p:nvPr>
          </p:nvGraphicFramePr>
          <p:xfrm>
            <a:off x="5709071" y="2416247"/>
            <a:ext cx="3228820" cy="377781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sp>
        <p:nvSpPr>
          <p:cNvPr id="4" name="Slide Number Placeholder 3">
            <a:extLst>
              <a:ext uri="{FF2B5EF4-FFF2-40B4-BE49-F238E27FC236}">
                <a16:creationId xmlns:a16="http://schemas.microsoft.com/office/drawing/2014/main" id="{F4FF0F20-2C27-17E9-77E2-0076B7379CE6}"/>
              </a:ext>
            </a:extLst>
          </p:cNvPr>
          <p:cNvSpPr>
            <a:spLocks noGrp="1"/>
          </p:cNvSpPr>
          <p:nvPr>
            <p:ph type="sldNum" sz="quarter" idx="12"/>
          </p:nvPr>
        </p:nvSpPr>
        <p:spPr/>
        <p:txBody>
          <a:bodyPr/>
          <a:lstStyle/>
          <a:p>
            <a:fld id="{294A09A9-5501-47C1-A89A-A340965A2BE2}" type="slidenum">
              <a:rPr lang="en-US" smtClean="0"/>
              <a:pPr/>
              <a:t>12</a:t>
            </a:fld>
            <a:endParaRPr lang="en-US" dirty="0">
              <a:latin typeface="+mn-lt"/>
            </a:endParaRPr>
          </a:p>
        </p:txBody>
      </p:sp>
      <p:sp>
        <p:nvSpPr>
          <p:cNvPr id="3" name="Content Placeholder 2">
            <a:extLst>
              <a:ext uri="{FF2B5EF4-FFF2-40B4-BE49-F238E27FC236}">
                <a16:creationId xmlns:a16="http://schemas.microsoft.com/office/drawing/2014/main" id="{C75BD857-8C79-B9ED-C6AC-F09A36D1E8AF}"/>
              </a:ext>
            </a:extLst>
          </p:cNvPr>
          <p:cNvSpPr txBox="1">
            <a:spLocks/>
          </p:cNvSpPr>
          <p:nvPr/>
        </p:nvSpPr>
        <p:spPr>
          <a:xfrm>
            <a:off x="1117600" y="6294922"/>
            <a:ext cx="8245994" cy="364670"/>
          </a:xfrm>
          <a:prstGeom prst="rect">
            <a:avLst/>
          </a:prstGeom>
        </p:spPr>
        <p:txBody>
          <a:bodyPr vert="horz" lIns="0" tIns="45720" rIns="91440" bIns="45720" rtlCol="0">
            <a:normAutofit/>
          </a:bodyPr>
          <a:lstStyle>
            <a:lvl1pPr marL="0" indent="0" algn="l" defTabSz="914400" rtl="0" eaLnBrk="1" latinLnBrk="0" hangingPunct="1">
              <a:lnSpc>
                <a:spcPct val="90000"/>
              </a:lnSpc>
              <a:spcBef>
                <a:spcPts val="1800"/>
              </a:spcBef>
              <a:buClr>
                <a:schemeClr val="tx2"/>
              </a:buClr>
              <a:buFont typeface="Wingdings" panose="05000000000000000000" pitchFamily="2" charset="2"/>
              <a:buNone/>
              <a:defRPr sz="2000" b="0" i="0" kern="1200">
                <a:solidFill>
                  <a:schemeClr val="bg1"/>
                </a:solidFill>
                <a:latin typeface="+mn-lt"/>
                <a:ea typeface="+mn-ea"/>
                <a:cs typeface="+mn-cs"/>
              </a:defRPr>
            </a:lvl1pPr>
            <a:lvl2pPr marL="685800" indent="-283464" algn="l" defTabSz="914400" rtl="0" eaLnBrk="1" latinLnBrk="0" hangingPunct="1">
              <a:lnSpc>
                <a:spcPct val="90000"/>
              </a:lnSpc>
              <a:spcBef>
                <a:spcPts val="600"/>
              </a:spcBef>
              <a:buClr>
                <a:schemeClr val="tx2"/>
              </a:buClr>
              <a:buFont typeface="Wingdings" panose="05000000000000000000" pitchFamily="2" charset="2"/>
              <a:buChar char="§"/>
              <a:defRPr sz="2000" b="0" i="0" kern="1200">
                <a:solidFill>
                  <a:schemeClr val="bg1"/>
                </a:solidFill>
                <a:latin typeface="+mn-lt"/>
                <a:ea typeface="+mn-ea"/>
                <a:cs typeface="+mn-cs"/>
              </a:defRPr>
            </a:lvl2pPr>
            <a:lvl3pPr marL="1143000" indent="-283464" algn="l" defTabSz="914400" rtl="0" eaLnBrk="1" latinLnBrk="0" hangingPunct="1">
              <a:lnSpc>
                <a:spcPct val="90000"/>
              </a:lnSpc>
              <a:spcBef>
                <a:spcPts val="1800"/>
              </a:spcBef>
              <a:buClr>
                <a:schemeClr val="tx2"/>
              </a:buClr>
              <a:buFont typeface="Wingdings" panose="05000000000000000000" pitchFamily="2" charset="2"/>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1800"/>
              </a:spcBef>
              <a:buClr>
                <a:schemeClr val="tx2"/>
              </a:buClr>
              <a:buFont typeface="Wingdings" panose="05000000000000000000" pitchFamily="2" charset="2"/>
              <a:buChar char="§"/>
              <a:defRPr sz="2000" b="0" i="0" kern="1200">
                <a:solidFill>
                  <a:schemeClr val="bg1"/>
                </a:solidFill>
                <a:latin typeface="+mn-lt"/>
                <a:ea typeface="+mn-ea"/>
                <a:cs typeface="+mn-cs"/>
              </a:defRPr>
            </a:lvl4pPr>
            <a:lvl5pPr marL="2057400" indent="-283464" algn="l" defTabSz="914400" rtl="0" eaLnBrk="1" latinLnBrk="0" hangingPunct="1">
              <a:lnSpc>
                <a:spcPct val="90000"/>
              </a:lnSpc>
              <a:spcBef>
                <a:spcPts val="1800"/>
              </a:spcBef>
              <a:buClr>
                <a:schemeClr val="tx2"/>
              </a:buClr>
              <a:buFont typeface="Wingdings" panose="05000000000000000000" pitchFamily="2" charset="2"/>
              <a:buChar char="§"/>
              <a:defRPr sz="2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dirty="0">
                <a:effectLst/>
              </a:rPr>
              <a:t>Putnam, F. W. (2006). The impact of trauma on child development. </a:t>
            </a:r>
            <a:r>
              <a:rPr lang="en-US" sz="800" b="0" i="1" dirty="0">
                <a:effectLst/>
              </a:rPr>
              <a:t>Juvenile and Family Court Journal</a:t>
            </a:r>
            <a:r>
              <a:rPr lang="en-US" sz="800" b="0" i="0" dirty="0">
                <a:effectLst/>
              </a:rPr>
              <a:t>, </a:t>
            </a:r>
            <a:r>
              <a:rPr lang="en-US" sz="800" b="0" i="1" dirty="0">
                <a:effectLst/>
              </a:rPr>
              <a:t>57</a:t>
            </a:r>
            <a:r>
              <a:rPr lang="en-US" sz="800" b="0" i="0" dirty="0">
                <a:effectLst/>
              </a:rPr>
              <a:t>(1), 1-11. https://ocfcpacourts.us/wp-content/uploads/2020/06/Impact_of_Trauma_on_Child_Development_000931.pdf</a:t>
            </a:r>
          </a:p>
        </p:txBody>
      </p:sp>
    </p:spTree>
    <p:extLst>
      <p:ext uri="{BB962C8B-B14F-4D97-AF65-F5344CB8AC3E}">
        <p14:creationId xmlns:p14="http://schemas.microsoft.com/office/powerpoint/2010/main" val="807306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2DC4C-BCA4-E0F5-CD6A-33896BF24B2C}"/>
              </a:ext>
            </a:extLst>
          </p:cNvPr>
          <p:cNvSpPr>
            <a:spLocks noGrp="1"/>
          </p:cNvSpPr>
          <p:nvPr>
            <p:ph type="title"/>
          </p:nvPr>
        </p:nvSpPr>
        <p:spPr/>
        <p:txBody>
          <a:bodyPr/>
          <a:lstStyle/>
          <a:p>
            <a:r>
              <a:rPr lang="en-US" dirty="0"/>
              <a:t>Impacts of Trauma: Psychological</a:t>
            </a:r>
          </a:p>
        </p:txBody>
      </p:sp>
      <p:pic>
        <p:nvPicPr>
          <p:cNvPr id="9" name="Graphic 8" descr="Head with gears with solid fill">
            <a:extLst>
              <a:ext uri="{FF2B5EF4-FFF2-40B4-BE49-F238E27FC236}">
                <a16:creationId xmlns:a16="http://schemas.microsoft.com/office/drawing/2014/main" id="{4DF0A2A1-ABBE-93D8-D70D-05D986FFAB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4360" y="3428127"/>
            <a:ext cx="1248690" cy="1248690"/>
          </a:xfrm>
          <a:prstGeom prst="rect">
            <a:avLst/>
          </a:prstGeom>
        </p:spPr>
      </p:pic>
      <p:graphicFrame>
        <p:nvGraphicFramePr>
          <p:cNvPr id="3" name="Diagram 2" descr="Seven Psychological Impacts of Trauma">
            <a:extLst>
              <a:ext uri="{FF2B5EF4-FFF2-40B4-BE49-F238E27FC236}">
                <a16:creationId xmlns:a16="http://schemas.microsoft.com/office/drawing/2014/main" id="{89FCFC3C-23F2-0638-E991-C9887755D7E6}"/>
              </a:ext>
            </a:extLst>
          </p:cNvPr>
          <p:cNvGraphicFramePr/>
          <p:nvPr>
            <p:extLst>
              <p:ext uri="{D42A27DB-BD31-4B8C-83A1-F6EECF244321}">
                <p14:modId xmlns:p14="http://schemas.microsoft.com/office/powerpoint/2010/main" val="417675036"/>
              </p:ext>
            </p:extLst>
          </p:nvPr>
        </p:nvGraphicFramePr>
        <p:xfrm>
          <a:off x="2168960" y="2412889"/>
          <a:ext cx="8128000" cy="377781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Oval 11">
            <a:extLst>
              <a:ext uri="{FF2B5EF4-FFF2-40B4-BE49-F238E27FC236}">
                <a16:creationId xmlns:a16="http://schemas.microsoft.com/office/drawing/2014/main" id="{C913A131-8C74-AB0E-10BB-F9A24710BA0B}"/>
              </a:ext>
            </a:extLst>
          </p:cNvPr>
          <p:cNvSpPr/>
          <p:nvPr/>
        </p:nvSpPr>
        <p:spPr>
          <a:xfrm>
            <a:off x="7963739" y="2058407"/>
            <a:ext cx="2739173" cy="2151055"/>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Individuals with an ACE score of </a:t>
            </a:r>
            <a:r>
              <a:rPr lang="en-US" u="sng" dirty="0"/>
              <a:t>&gt;</a:t>
            </a:r>
            <a:r>
              <a:rPr lang="en-US" dirty="0"/>
              <a:t>4 are 12x more likely to have attempted suicide</a:t>
            </a:r>
          </a:p>
        </p:txBody>
      </p:sp>
      <p:sp>
        <p:nvSpPr>
          <p:cNvPr id="4" name="Slide Number Placeholder 3">
            <a:extLst>
              <a:ext uri="{FF2B5EF4-FFF2-40B4-BE49-F238E27FC236}">
                <a16:creationId xmlns:a16="http://schemas.microsoft.com/office/drawing/2014/main" id="{F4FF0F20-2C27-17E9-77E2-0076B7379CE6}"/>
              </a:ext>
            </a:extLst>
          </p:cNvPr>
          <p:cNvSpPr>
            <a:spLocks noGrp="1"/>
          </p:cNvSpPr>
          <p:nvPr>
            <p:ph type="sldNum" sz="quarter" idx="12"/>
          </p:nvPr>
        </p:nvSpPr>
        <p:spPr/>
        <p:txBody>
          <a:bodyPr/>
          <a:lstStyle/>
          <a:p>
            <a:fld id="{294A09A9-5501-47C1-A89A-A340965A2BE2}" type="slidenum">
              <a:rPr lang="en-US" smtClean="0"/>
              <a:pPr/>
              <a:t>13</a:t>
            </a:fld>
            <a:endParaRPr lang="en-US" dirty="0">
              <a:latin typeface="+mn-lt"/>
            </a:endParaRPr>
          </a:p>
        </p:txBody>
      </p:sp>
      <p:sp>
        <p:nvSpPr>
          <p:cNvPr id="6" name="Content Placeholder 2">
            <a:extLst>
              <a:ext uri="{FF2B5EF4-FFF2-40B4-BE49-F238E27FC236}">
                <a16:creationId xmlns:a16="http://schemas.microsoft.com/office/drawing/2014/main" id="{EDCF827C-4C73-9251-6BCD-D2FCBCD1F9AB}"/>
              </a:ext>
            </a:extLst>
          </p:cNvPr>
          <p:cNvSpPr txBox="1">
            <a:spLocks/>
          </p:cNvSpPr>
          <p:nvPr/>
        </p:nvSpPr>
        <p:spPr>
          <a:xfrm>
            <a:off x="855980" y="6294922"/>
            <a:ext cx="9239653" cy="364670"/>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1800"/>
              </a:spcBef>
              <a:buClr>
                <a:schemeClr val="tx2"/>
              </a:buClr>
              <a:buFont typeface="Wingdings" panose="05000000000000000000" pitchFamily="2" charset="2"/>
              <a:buNone/>
              <a:defRPr sz="2000" b="0" i="0" kern="1200">
                <a:solidFill>
                  <a:schemeClr val="bg1"/>
                </a:solidFill>
                <a:latin typeface="+mn-lt"/>
                <a:ea typeface="+mn-ea"/>
                <a:cs typeface="+mn-cs"/>
              </a:defRPr>
            </a:lvl1pPr>
            <a:lvl2pPr marL="685800" indent="-283464" algn="l" defTabSz="914400" rtl="0" eaLnBrk="1" latinLnBrk="0" hangingPunct="1">
              <a:lnSpc>
                <a:spcPct val="90000"/>
              </a:lnSpc>
              <a:spcBef>
                <a:spcPts val="600"/>
              </a:spcBef>
              <a:buClr>
                <a:schemeClr val="tx2"/>
              </a:buClr>
              <a:buFont typeface="Wingdings" panose="05000000000000000000" pitchFamily="2" charset="2"/>
              <a:buChar char="§"/>
              <a:defRPr sz="2000" b="0" i="0" kern="1200">
                <a:solidFill>
                  <a:schemeClr val="bg1"/>
                </a:solidFill>
                <a:latin typeface="+mn-lt"/>
                <a:ea typeface="+mn-ea"/>
                <a:cs typeface="+mn-cs"/>
              </a:defRPr>
            </a:lvl2pPr>
            <a:lvl3pPr marL="1143000" indent="-283464" algn="l" defTabSz="914400" rtl="0" eaLnBrk="1" latinLnBrk="0" hangingPunct="1">
              <a:lnSpc>
                <a:spcPct val="90000"/>
              </a:lnSpc>
              <a:spcBef>
                <a:spcPts val="1800"/>
              </a:spcBef>
              <a:buClr>
                <a:schemeClr val="tx2"/>
              </a:buClr>
              <a:buFont typeface="Wingdings" panose="05000000000000000000" pitchFamily="2" charset="2"/>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1800"/>
              </a:spcBef>
              <a:buClr>
                <a:schemeClr val="tx2"/>
              </a:buClr>
              <a:buFont typeface="Wingdings" panose="05000000000000000000" pitchFamily="2" charset="2"/>
              <a:buChar char="§"/>
              <a:defRPr sz="2000" b="0" i="0" kern="1200">
                <a:solidFill>
                  <a:schemeClr val="bg1"/>
                </a:solidFill>
                <a:latin typeface="+mn-lt"/>
                <a:ea typeface="+mn-ea"/>
                <a:cs typeface="+mn-cs"/>
              </a:defRPr>
            </a:lvl4pPr>
            <a:lvl5pPr marL="2057400" indent="-283464" algn="l" defTabSz="914400" rtl="0" eaLnBrk="1" latinLnBrk="0" hangingPunct="1">
              <a:lnSpc>
                <a:spcPct val="90000"/>
              </a:lnSpc>
              <a:spcBef>
                <a:spcPts val="1800"/>
              </a:spcBef>
              <a:buClr>
                <a:schemeClr val="tx2"/>
              </a:buClr>
              <a:buFont typeface="Wingdings" panose="05000000000000000000" pitchFamily="2" charset="2"/>
              <a:buChar char="§"/>
              <a:defRPr sz="2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spcBef>
                <a:spcPts val="0"/>
              </a:spcBef>
              <a:buFont typeface="Arial" panose="020B0604020202020204" pitchFamily="34" charset="0"/>
              <a:buChar char="•"/>
            </a:pPr>
            <a:r>
              <a:rPr lang="en-US" sz="800" b="0" i="0" dirty="0">
                <a:effectLst/>
              </a:rPr>
              <a:t>Putnam, F. W. (2006). The impact of trauma on child development. </a:t>
            </a:r>
            <a:r>
              <a:rPr lang="en-US" sz="800" b="0" i="1" dirty="0">
                <a:effectLst/>
              </a:rPr>
              <a:t>Juvenile and Family Court Journal</a:t>
            </a:r>
            <a:r>
              <a:rPr lang="en-US" sz="800" b="0" i="0" dirty="0">
                <a:effectLst/>
              </a:rPr>
              <a:t>, </a:t>
            </a:r>
            <a:r>
              <a:rPr lang="en-US" sz="800" b="0" i="1" dirty="0">
                <a:effectLst/>
              </a:rPr>
              <a:t>57</a:t>
            </a:r>
            <a:r>
              <a:rPr lang="en-US" sz="800" b="0" i="0" dirty="0">
                <a:effectLst/>
              </a:rPr>
              <a:t>(1), 1-11. https://ocfcpacourts.us/wp-content/uploads/2020/06/Impact_of_Trauma_on_Child_Development_000931.pdf</a:t>
            </a:r>
          </a:p>
          <a:p>
            <a:pPr marL="171450" indent="-171450">
              <a:spcBef>
                <a:spcPts val="0"/>
              </a:spcBef>
              <a:buFont typeface="Arial" panose="020B0604020202020204" pitchFamily="34" charset="0"/>
              <a:buChar char="•"/>
            </a:pPr>
            <a:r>
              <a:rPr lang="en-US" sz="800" dirty="0"/>
              <a:t>https://www.ajpmonline.org/article/S0749-3797(98)00017-8/fulltext</a:t>
            </a:r>
          </a:p>
        </p:txBody>
      </p:sp>
    </p:spTree>
    <p:extLst>
      <p:ext uri="{BB962C8B-B14F-4D97-AF65-F5344CB8AC3E}">
        <p14:creationId xmlns:p14="http://schemas.microsoft.com/office/powerpoint/2010/main" val="258641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2DC4C-BCA4-E0F5-CD6A-33896BF24B2C}"/>
              </a:ext>
            </a:extLst>
          </p:cNvPr>
          <p:cNvSpPr>
            <a:spLocks noGrp="1"/>
          </p:cNvSpPr>
          <p:nvPr>
            <p:ph type="title"/>
          </p:nvPr>
        </p:nvSpPr>
        <p:spPr/>
        <p:txBody>
          <a:bodyPr/>
          <a:lstStyle/>
          <a:p>
            <a:r>
              <a:rPr lang="en-US" dirty="0"/>
              <a:t>Impacts of Trauma: Behavioral</a:t>
            </a:r>
          </a:p>
        </p:txBody>
      </p:sp>
      <p:sp>
        <p:nvSpPr>
          <p:cNvPr id="7" name="Rectangle 6" descr="Clapper board with solid fill">
            <a:extLst>
              <a:ext uri="{FF2B5EF4-FFF2-40B4-BE49-F238E27FC236}">
                <a16:creationId xmlns:a16="http://schemas.microsoft.com/office/drawing/2014/main" id="{5C5680A8-0E30-23DB-E18C-1C9C3E4B4E1E}"/>
              </a:ext>
            </a:extLst>
          </p:cNvPr>
          <p:cNvSpPr/>
          <p:nvPr/>
        </p:nvSpPr>
        <p:spPr>
          <a:xfrm>
            <a:off x="753222" y="3543838"/>
            <a:ext cx="862083" cy="109179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a:ln>
            <a:noFill/>
          </a:ln>
        </p:spPr>
        <p:style>
          <a:lnRef idx="2">
            <a:schemeClr val="lt1">
              <a:hueOff val="0"/>
              <a:satOff val="0"/>
              <a:lumOff val="0"/>
              <a:alphaOff val="0"/>
            </a:schemeClr>
          </a:lnRef>
          <a:fillRef idx="1">
            <a:scrgbClr r="0" g="0" b="0"/>
          </a:fillRef>
          <a:effectRef idx="0">
            <a:schemeClr val="accent5">
              <a:tint val="50000"/>
              <a:hueOff val="-12889367"/>
              <a:satOff val="44077"/>
              <a:lumOff val="7142"/>
              <a:alphaOff val="0"/>
            </a:schemeClr>
          </a:effectRef>
          <a:fontRef idx="minor">
            <a:schemeClr val="lt1">
              <a:hueOff val="0"/>
              <a:satOff val="0"/>
              <a:lumOff val="0"/>
              <a:alphaOff val="0"/>
            </a:schemeClr>
          </a:fontRef>
        </p:style>
        <p:txBody>
          <a:bodyPr/>
          <a:lstStyle/>
          <a:p>
            <a:endParaRPr lang="en-US" dirty="0"/>
          </a:p>
        </p:txBody>
      </p:sp>
      <p:graphicFrame>
        <p:nvGraphicFramePr>
          <p:cNvPr id="3" name="Diagram 2" descr="Seven Behavioral Impacts of Trauma">
            <a:extLst>
              <a:ext uri="{FF2B5EF4-FFF2-40B4-BE49-F238E27FC236}">
                <a16:creationId xmlns:a16="http://schemas.microsoft.com/office/drawing/2014/main" id="{6F0BA890-3A8D-4DA7-083B-53379E702FD6}"/>
              </a:ext>
            </a:extLst>
          </p:cNvPr>
          <p:cNvGraphicFramePr/>
          <p:nvPr>
            <p:extLst>
              <p:ext uri="{D42A27DB-BD31-4B8C-83A1-F6EECF244321}">
                <p14:modId xmlns:p14="http://schemas.microsoft.com/office/powerpoint/2010/main" val="4064316483"/>
              </p:ext>
            </p:extLst>
          </p:nvPr>
        </p:nvGraphicFramePr>
        <p:xfrm>
          <a:off x="2168960" y="2412889"/>
          <a:ext cx="8128000" cy="377781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Oval 7">
            <a:extLst>
              <a:ext uri="{FF2B5EF4-FFF2-40B4-BE49-F238E27FC236}">
                <a16:creationId xmlns:a16="http://schemas.microsoft.com/office/drawing/2014/main" id="{E3D131DE-790E-DAC9-04C6-2C74F820F337}"/>
              </a:ext>
            </a:extLst>
          </p:cNvPr>
          <p:cNvSpPr/>
          <p:nvPr/>
        </p:nvSpPr>
        <p:spPr>
          <a:xfrm>
            <a:off x="8028189" y="1885194"/>
            <a:ext cx="2783483" cy="2831821"/>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400" dirty="0"/>
              <a:t>Individuals with an ACE score of </a:t>
            </a:r>
            <a:r>
              <a:rPr lang="en-US" sz="1400" u="sng" dirty="0"/>
              <a:t>&gt;</a:t>
            </a:r>
            <a:r>
              <a:rPr lang="en-US" sz="1400" dirty="0"/>
              <a:t>4 are </a:t>
            </a:r>
          </a:p>
          <a:p>
            <a:pPr marL="285750" indent="-285750" algn="ctr">
              <a:buFont typeface="Arial" panose="020B0604020202020204" pitchFamily="34" charset="0"/>
              <a:buChar char="•"/>
            </a:pPr>
            <a:r>
              <a:rPr lang="en-US" sz="1400" dirty="0"/>
              <a:t>2x more likely to smoke, </a:t>
            </a:r>
          </a:p>
          <a:p>
            <a:pPr marL="285750" indent="-285750" algn="ctr">
              <a:buFont typeface="Arial" panose="020B0604020202020204" pitchFamily="34" charset="0"/>
              <a:buChar char="•"/>
            </a:pPr>
            <a:r>
              <a:rPr lang="en-US" sz="1400" dirty="0"/>
              <a:t>7x more likely to be an alcoholic, and </a:t>
            </a:r>
          </a:p>
          <a:p>
            <a:pPr marL="285750" indent="-285750" algn="ctr">
              <a:buFont typeface="Arial" panose="020B0604020202020204" pitchFamily="34" charset="0"/>
              <a:buChar char="•"/>
            </a:pPr>
            <a:r>
              <a:rPr lang="en-US" sz="1400" dirty="0"/>
              <a:t>10x more likely to have injected drugs</a:t>
            </a:r>
          </a:p>
        </p:txBody>
      </p:sp>
      <p:sp>
        <p:nvSpPr>
          <p:cNvPr id="4" name="Slide Number Placeholder 3">
            <a:extLst>
              <a:ext uri="{FF2B5EF4-FFF2-40B4-BE49-F238E27FC236}">
                <a16:creationId xmlns:a16="http://schemas.microsoft.com/office/drawing/2014/main" id="{F4FF0F20-2C27-17E9-77E2-0076B7379CE6}"/>
              </a:ext>
            </a:extLst>
          </p:cNvPr>
          <p:cNvSpPr>
            <a:spLocks noGrp="1"/>
          </p:cNvSpPr>
          <p:nvPr>
            <p:ph type="sldNum" sz="quarter" idx="12"/>
          </p:nvPr>
        </p:nvSpPr>
        <p:spPr/>
        <p:txBody>
          <a:bodyPr/>
          <a:lstStyle/>
          <a:p>
            <a:fld id="{294A09A9-5501-47C1-A89A-A340965A2BE2}" type="slidenum">
              <a:rPr lang="en-US" smtClean="0"/>
              <a:pPr/>
              <a:t>14</a:t>
            </a:fld>
            <a:endParaRPr lang="en-US" dirty="0">
              <a:latin typeface="+mn-lt"/>
            </a:endParaRPr>
          </a:p>
        </p:txBody>
      </p:sp>
      <p:sp>
        <p:nvSpPr>
          <p:cNvPr id="6" name="Content Placeholder 2">
            <a:extLst>
              <a:ext uri="{FF2B5EF4-FFF2-40B4-BE49-F238E27FC236}">
                <a16:creationId xmlns:a16="http://schemas.microsoft.com/office/drawing/2014/main" id="{F0D9E377-E830-397E-164C-ACF0233FAAD7}"/>
              </a:ext>
            </a:extLst>
          </p:cNvPr>
          <p:cNvSpPr txBox="1">
            <a:spLocks/>
          </p:cNvSpPr>
          <p:nvPr/>
        </p:nvSpPr>
        <p:spPr>
          <a:xfrm>
            <a:off x="855980" y="6294922"/>
            <a:ext cx="9239653" cy="364670"/>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1800"/>
              </a:spcBef>
              <a:buClr>
                <a:schemeClr val="tx2"/>
              </a:buClr>
              <a:buFont typeface="Wingdings" panose="05000000000000000000" pitchFamily="2" charset="2"/>
              <a:buNone/>
              <a:defRPr sz="2000" b="0" i="0" kern="1200">
                <a:solidFill>
                  <a:schemeClr val="bg1"/>
                </a:solidFill>
                <a:latin typeface="+mn-lt"/>
                <a:ea typeface="+mn-ea"/>
                <a:cs typeface="+mn-cs"/>
              </a:defRPr>
            </a:lvl1pPr>
            <a:lvl2pPr marL="685800" indent="-283464" algn="l" defTabSz="914400" rtl="0" eaLnBrk="1" latinLnBrk="0" hangingPunct="1">
              <a:lnSpc>
                <a:spcPct val="90000"/>
              </a:lnSpc>
              <a:spcBef>
                <a:spcPts val="600"/>
              </a:spcBef>
              <a:buClr>
                <a:schemeClr val="tx2"/>
              </a:buClr>
              <a:buFont typeface="Wingdings" panose="05000000000000000000" pitchFamily="2" charset="2"/>
              <a:buChar char="§"/>
              <a:defRPr sz="2000" b="0" i="0" kern="1200">
                <a:solidFill>
                  <a:schemeClr val="bg1"/>
                </a:solidFill>
                <a:latin typeface="+mn-lt"/>
                <a:ea typeface="+mn-ea"/>
                <a:cs typeface="+mn-cs"/>
              </a:defRPr>
            </a:lvl2pPr>
            <a:lvl3pPr marL="1143000" indent="-283464" algn="l" defTabSz="914400" rtl="0" eaLnBrk="1" latinLnBrk="0" hangingPunct="1">
              <a:lnSpc>
                <a:spcPct val="90000"/>
              </a:lnSpc>
              <a:spcBef>
                <a:spcPts val="1800"/>
              </a:spcBef>
              <a:buClr>
                <a:schemeClr val="tx2"/>
              </a:buClr>
              <a:buFont typeface="Wingdings" panose="05000000000000000000" pitchFamily="2" charset="2"/>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1800"/>
              </a:spcBef>
              <a:buClr>
                <a:schemeClr val="tx2"/>
              </a:buClr>
              <a:buFont typeface="Wingdings" panose="05000000000000000000" pitchFamily="2" charset="2"/>
              <a:buChar char="§"/>
              <a:defRPr sz="2000" b="0" i="0" kern="1200">
                <a:solidFill>
                  <a:schemeClr val="bg1"/>
                </a:solidFill>
                <a:latin typeface="+mn-lt"/>
                <a:ea typeface="+mn-ea"/>
                <a:cs typeface="+mn-cs"/>
              </a:defRPr>
            </a:lvl4pPr>
            <a:lvl5pPr marL="2057400" indent="-283464" algn="l" defTabSz="914400" rtl="0" eaLnBrk="1" latinLnBrk="0" hangingPunct="1">
              <a:lnSpc>
                <a:spcPct val="90000"/>
              </a:lnSpc>
              <a:spcBef>
                <a:spcPts val="1800"/>
              </a:spcBef>
              <a:buClr>
                <a:schemeClr val="tx2"/>
              </a:buClr>
              <a:buFont typeface="Wingdings" panose="05000000000000000000" pitchFamily="2" charset="2"/>
              <a:buChar char="§"/>
              <a:defRPr sz="2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spcBef>
                <a:spcPts val="0"/>
              </a:spcBef>
              <a:buFont typeface="Arial" panose="020B0604020202020204" pitchFamily="34" charset="0"/>
              <a:buChar char="•"/>
            </a:pPr>
            <a:r>
              <a:rPr lang="en-US" sz="800" b="0" i="0" dirty="0">
                <a:effectLst/>
              </a:rPr>
              <a:t>Putnam, F. W. (2006). The impact of trauma on child development. </a:t>
            </a:r>
            <a:r>
              <a:rPr lang="en-US" sz="800" b="0" i="1" dirty="0">
                <a:effectLst/>
              </a:rPr>
              <a:t>Juvenile and Family Court Journal</a:t>
            </a:r>
            <a:r>
              <a:rPr lang="en-US" sz="800" b="0" i="0" dirty="0">
                <a:effectLst/>
              </a:rPr>
              <a:t>, </a:t>
            </a:r>
            <a:r>
              <a:rPr lang="en-US" sz="800" b="0" i="1" dirty="0">
                <a:effectLst/>
              </a:rPr>
              <a:t>57</a:t>
            </a:r>
            <a:r>
              <a:rPr lang="en-US" sz="800" b="0" i="0" dirty="0">
                <a:effectLst/>
              </a:rPr>
              <a:t>(1), 1-11. https://ocfcpacourts.us/wp-content/uploads/2020/06/Impact_of_Trauma_on_Child_Development_000931.pdf</a:t>
            </a:r>
          </a:p>
          <a:p>
            <a:pPr marL="171450" indent="-171450">
              <a:spcBef>
                <a:spcPts val="0"/>
              </a:spcBef>
              <a:buFont typeface="Arial" panose="020B0604020202020204" pitchFamily="34" charset="0"/>
              <a:buChar char="•"/>
            </a:pPr>
            <a:r>
              <a:rPr lang="en-US" sz="800" dirty="0"/>
              <a:t>https://www.ajpmonline.org/article/S0749-3797(98)00017-8/fulltext</a:t>
            </a:r>
          </a:p>
        </p:txBody>
      </p:sp>
    </p:spTree>
    <p:extLst>
      <p:ext uri="{BB962C8B-B14F-4D97-AF65-F5344CB8AC3E}">
        <p14:creationId xmlns:p14="http://schemas.microsoft.com/office/powerpoint/2010/main" val="277027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2DC4C-BCA4-E0F5-CD6A-33896BF24B2C}"/>
              </a:ext>
            </a:extLst>
          </p:cNvPr>
          <p:cNvSpPr>
            <a:spLocks noGrp="1"/>
          </p:cNvSpPr>
          <p:nvPr>
            <p:ph type="title"/>
          </p:nvPr>
        </p:nvSpPr>
        <p:spPr/>
        <p:txBody>
          <a:bodyPr/>
          <a:lstStyle/>
          <a:p>
            <a:r>
              <a:rPr lang="en-US" dirty="0"/>
              <a:t>Impacts of Trauma: Spiritual</a:t>
            </a:r>
          </a:p>
        </p:txBody>
      </p:sp>
      <p:pic>
        <p:nvPicPr>
          <p:cNvPr id="12" name="Graphic 11" descr="Care with solid fill">
            <a:extLst>
              <a:ext uri="{FF2B5EF4-FFF2-40B4-BE49-F238E27FC236}">
                <a16:creationId xmlns:a16="http://schemas.microsoft.com/office/drawing/2014/main" id="{C260BA43-F220-C821-210A-A39B2E28EA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5980" y="3694760"/>
            <a:ext cx="914400" cy="914400"/>
          </a:xfrm>
          <a:prstGeom prst="rect">
            <a:avLst/>
          </a:prstGeom>
        </p:spPr>
      </p:pic>
      <p:graphicFrame>
        <p:nvGraphicFramePr>
          <p:cNvPr id="3" name="Diagram 2" descr="Six Spiritual Impacts of Trauma">
            <a:extLst>
              <a:ext uri="{FF2B5EF4-FFF2-40B4-BE49-F238E27FC236}">
                <a16:creationId xmlns:a16="http://schemas.microsoft.com/office/drawing/2014/main" id="{061229CC-E740-28AD-2FDA-D08F78BAE8ED}"/>
              </a:ext>
            </a:extLst>
          </p:cNvPr>
          <p:cNvGraphicFramePr/>
          <p:nvPr>
            <p:extLst>
              <p:ext uri="{D42A27DB-BD31-4B8C-83A1-F6EECF244321}">
                <p14:modId xmlns:p14="http://schemas.microsoft.com/office/powerpoint/2010/main" val="3128142405"/>
              </p:ext>
            </p:extLst>
          </p:nvPr>
        </p:nvGraphicFramePr>
        <p:xfrm>
          <a:off x="2168960" y="2412889"/>
          <a:ext cx="8128000" cy="377781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a:extLst>
              <a:ext uri="{FF2B5EF4-FFF2-40B4-BE49-F238E27FC236}">
                <a16:creationId xmlns:a16="http://schemas.microsoft.com/office/drawing/2014/main" id="{F4FF0F20-2C27-17E9-77E2-0076B7379CE6}"/>
              </a:ext>
            </a:extLst>
          </p:cNvPr>
          <p:cNvSpPr>
            <a:spLocks noGrp="1"/>
          </p:cNvSpPr>
          <p:nvPr>
            <p:ph type="sldNum" sz="quarter" idx="12"/>
          </p:nvPr>
        </p:nvSpPr>
        <p:spPr/>
        <p:txBody>
          <a:bodyPr/>
          <a:lstStyle/>
          <a:p>
            <a:fld id="{294A09A9-5501-47C1-A89A-A340965A2BE2}" type="slidenum">
              <a:rPr lang="en-US" smtClean="0"/>
              <a:pPr/>
              <a:t>15</a:t>
            </a:fld>
            <a:endParaRPr lang="en-US" dirty="0">
              <a:latin typeface="+mn-lt"/>
            </a:endParaRPr>
          </a:p>
        </p:txBody>
      </p:sp>
      <p:sp>
        <p:nvSpPr>
          <p:cNvPr id="5" name="Content Placeholder 2">
            <a:extLst>
              <a:ext uri="{FF2B5EF4-FFF2-40B4-BE49-F238E27FC236}">
                <a16:creationId xmlns:a16="http://schemas.microsoft.com/office/drawing/2014/main" id="{D552B965-DEC8-311D-4ED6-6610A35A55F7}"/>
              </a:ext>
            </a:extLst>
          </p:cNvPr>
          <p:cNvSpPr txBox="1">
            <a:spLocks/>
          </p:cNvSpPr>
          <p:nvPr/>
        </p:nvSpPr>
        <p:spPr>
          <a:xfrm>
            <a:off x="1086377" y="6332220"/>
            <a:ext cx="8245994" cy="364670"/>
          </a:xfrm>
          <a:prstGeom prst="rect">
            <a:avLst/>
          </a:prstGeom>
        </p:spPr>
        <p:txBody>
          <a:bodyPr vert="horz" lIns="0" tIns="45720" rIns="91440" bIns="45720" rtlCol="0">
            <a:normAutofit/>
          </a:bodyPr>
          <a:lstStyle>
            <a:lvl1pPr marL="0" indent="0" algn="l" defTabSz="914400" rtl="0" eaLnBrk="1" latinLnBrk="0" hangingPunct="1">
              <a:lnSpc>
                <a:spcPct val="90000"/>
              </a:lnSpc>
              <a:spcBef>
                <a:spcPts val="1800"/>
              </a:spcBef>
              <a:buClr>
                <a:schemeClr val="tx2"/>
              </a:buClr>
              <a:buFont typeface="Wingdings" panose="05000000000000000000" pitchFamily="2" charset="2"/>
              <a:buNone/>
              <a:defRPr sz="2000" b="0" i="0" kern="1200">
                <a:solidFill>
                  <a:schemeClr val="bg1"/>
                </a:solidFill>
                <a:latin typeface="+mn-lt"/>
                <a:ea typeface="+mn-ea"/>
                <a:cs typeface="+mn-cs"/>
              </a:defRPr>
            </a:lvl1pPr>
            <a:lvl2pPr marL="685800" indent="-283464" algn="l" defTabSz="914400" rtl="0" eaLnBrk="1" latinLnBrk="0" hangingPunct="1">
              <a:lnSpc>
                <a:spcPct val="90000"/>
              </a:lnSpc>
              <a:spcBef>
                <a:spcPts val="600"/>
              </a:spcBef>
              <a:buClr>
                <a:schemeClr val="tx2"/>
              </a:buClr>
              <a:buFont typeface="Wingdings" panose="05000000000000000000" pitchFamily="2" charset="2"/>
              <a:buChar char="§"/>
              <a:defRPr sz="2000" b="0" i="0" kern="1200">
                <a:solidFill>
                  <a:schemeClr val="bg1"/>
                </a:solidFill>
                <a:latin typeface="+mn-lt"/>
                <a:ea typeface="+mn-ea"/>
                <a:cs typeface="+mn-cs"/>
              </a:defRPr>
            </a:lvl2pPr>
            <a:lvl3pPr marL="1143000" indent="-283464" algn="l" defTabSz="914400" rtl="0" eaLnBrk="1" latinLnBrk="0" hangingPunct="1">
              <a:lnSpc>
                <a:spcPct val="90000"/>
              </a:lnSpc>
              <a:spcBef>
                <a:spcPts val="1800"/>
              </a:spcBef>
              <a:buClr>
                <a:schemeClr val="tx2"/>
              </a:buClr>
              <a:buFont typeface="Wingdings" panose="05000000000000000000" pitchFamily="2" charset="2"/>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1800"/>
              </a:spcBef>
              <a:buClr>
                <a:schemeClr val="tx2"/>
              </a:buClr>
              <a:buFont typeface="Wingdings" panose="05000000000000000000" pitchFamily="2" charset="2"/>
              <a:buChar char="§"/>
              <a:defRPr sz="2000" b="0" i="0" kern="1200">
                <a:solidFill>
                  <a:schemeClr val="bg1"/>
                </a:solidFill>
                <a:latin typeface="+mn-lt"/>
                <a:ea typeface="+mn-ea"/>
                <a:cs typeface="+mn-cs"/>
              </a:defRPr>
            </a:lvl4pPr>
            <a:lvl5pPr marL="2057400" indent="-283464" algn="l" defTabSz="914400" rtl="0" eaLnBrk="1" latinLnBrk="0" hangingPunct="1">
              <a:lnSpc>
                <a:spcPct val="90000"/>
              </a:lnSpc>
              <a:spcBef>
                <a:spcPts val="1800"/>
              </a:spcBef>
              <a:buClr>
                <a:schemeClr val="tx2"/>
              </a:buClr>
              <a:buFont typeface="Wingdings" panose="05000000000000000000" pitchFamily="2" charset="2"/>
              <a:buChar char="§"/>
              <a:defRPr sz="2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dirty="0">
                <a:effectLst/>
              </a:rPr>
              <a:t>Wilson, J. P., &amp; Moran, T. A. (1998). Psychological trauma: Posttraumatic stress disorder and spirituality. </a:t>
            </a:r>
            <a:r>
              <a:rPr lang="en-US" sz="800" b="0" i="1" dirty="0">
                <a:effectLst/>
              </a:rPr>
              <a:t>Journal of Psychology and Theology, 26(2</a:t>
            </a:r>
            <a:r>
              <a:rPr lang="en-US" sz="800" b="0" i="0" dirty="0">
                <a:effectLst/>
              </a:rPr>
              <a:t>), 168-178.</a:t>
            </a:r>
          </a:p>
        </p:txBody>
      </p:sp>
    </p:spTree>
    <p:extLst>
      <p:ext uri="{BB962C8B-B14F-4D97-AF65-F5344CB8AC3E}">
        <p14:creationId xmlns:p14="http://schemas.microsoft.com/office/powerpoint/2010/main" val="2244218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2DC4C-BCA4-E0F5-CD6A-33896BF24B2C}"/>
              </a:ext>
            </a:extLst>
          </p:cNvPr>
          <p:cNvSpPr>
            <a:spLocks noGrp="1"/>
          </p:cNvSpPr>
          <p:nvPr>
            <p:ph type="title"/>
          </p:nvPr>
        </p:nvSpPr>
        <p:spPr/>
        <p:txBody>
          <a:bodyPr/>
          <a:lstStyle/>
          <a:p>
            <a:r>
              <a:rPr lang="en-US" dirty="0"/>
              <a:t>Impacts of Trauma Over Time</a:t>
            </a:r>
          </a:p>
        </p:txBody>
      </p:sp>
      <p:sp>
        <p:nvSpPr>
          <p:cNvPr id="9" name="Content Placeholder 2">
            <a:extLst>
              <a:ext uri="{FF2B5EF4-FFF2-40B4-BE49-F238E27FC236}">
                <a16:creationId xmlns:a16="http://schemas.microsoft.com/office/drawing/2014/main" id="{A4DD46A1-AF4E-5644-171D-17216CF18464}"/>
              </a:ext>
            </a:extLst>
          </p:cNvPr>
          <p:cNvSpPr txBox="1">
            <a:spLocks/>
          </p:cNvSpPr>
          <p:nvPr/>
        </p:nvSpPr>
        <p:spPr>
          <a:xfrm>
            <a:off x="594360" y="3034937"/>
            <a:ext cx="3420291" cy="3239058"/>
          </a:xfrm>
          <a:prstGeom prst="rect">
            <a:avLst/>
          </a:prstGeom>
        </p:spPr>
        <p:txBody>
          <a:bodyPr/>
          <a:lstStyle>
            <a:lvl1pPr marL="228600" indent="-283464" algn="l" defTabSz="914400" rtl="0" eaLnBrk="1" latinLnBrk="0" hangingPunct="1">
              <a:lnSpc>
                <a:spcPct val="90000"/>
              </a:lnSpc>
              <a:spcBef>
                <a:spcPts val="1000"/>
              </a:spcBef>
              <a:buClr>
                <a:schemeClr val="tx2"/>
              </a:buClr>
              <a:buFont typeface="Wingdings" panose="05000000000000000000" pitchFamily="2" charset="2"/>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Clr>
                <a:schemeClr val="tx2"/>
              </a:buClr>
              <a:buFont typeface="Wingdings" panose="05000000000000000000" pitchFamily="2" charset="2"/>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Clr>
                <a:schemeClr val="tx2"/>
              </a:buClr>
              <a:buFont typeface="Wingdings" panose="05000000000000000000" pitchFamily="2" charset="2"/>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Clr>
                <a:schemeClr val="tx2"/>
              </a:buClr>
              <a:buFont typeface="Wingdings" panose="05000000000000000000" pitchFamily="2" charset="2"/>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Clr>
                <a:schemeClr val="tx2"/>
              </a:buClr>
              <a:buFont typeface="Wingdings" panose="05000000000000000000" pitchFamily="2" charset="2"/>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Healing from trauma is not a linear process. Each of these symptoms may ebb and flow over the course of one’s life.</a:t>
            </a:r>
          </a:p>
        </p:txBody>
      </p:sp>
      <p:pic>
        <p:nvPicPr>
          <p:cNvPr id="8" name="Picture 7" descr="A chart showing impacts of trauma over time">
            <a:extLst>
              <a:ext uri="{FF2B5EF4-FFF2-40B4-BE49-F238E27FC236}">
                <a16:creationId xmlns:a16="http://schemas.microsoft.com/office/drawing/2014/main" id="{429049FD-366E-4904-2FBF-96ACEAA14C41}"/>
              </a:ext>
            </a:extLst>
          </p:cNvPr>
          <p:cNvPicPr>
            <a:picLocks noChangeAspect="1"/>
          </p:cNvPicPr>
          <p:nvPr/>
        </p:nvPicPr>
        <p:blipFill>
          <a:blip r:embed="rId3"/>
          <a:stretch>
            <a:fillRect/>
          </a:stretch>
        </p:blipFill>
        <p:spPr>
          <a:xfrm>
            <a:off x="4106091" y="2356211"/>
            <a:ext cx="5507081" cy="4079319"/>
          </a:xfrm>
          <a:prstGeom prst="rect">
            <a:avLst/>
          </a:prstGeom>
        </p:spPr>
      </p:pic>
      <p:sp>
        <p:nvSpPr>
          <p:cNvPr id="4" name="Slide Number Placeholder 3">
            <a:extLst>
              <a:ext uri="{FF2B5EF4-FFF2-40B4-BE49-F238E27FC236}">
                <a16:creationId xmlns:a16="http://schemas.microsoft.com/office/drawing/2014/main" id="{F4FF0F20-2C27-17E9-77E2-0076B7379CE6}"/>
              </a:ext>
            </a:extLst>
          </p:cNvPr>
          <p:cNvSpPr>
            <a:spLocks noGrp="1"/>
          </p:cNvSpPr>
          <p:nvPr>
            <p:ph type="sldNum" sz="quarter" idx="12"/>
          </p:nvPr>
        </p:nvSpPr>
        <p:spPr/>
        <p:txBody>
          <a:bodyPr/>
          <a:lstStyle/>
          <a:p>
            <a:fld id="{294A09A9-5501-47C1-A89A-A340965A2BE2}" type="slidenum">
              <a:rPr lang="en-US" smtClean="0"/>
              <a:pPr/>
              <a:t>16</a:t>
            </a:fld>
            <a:endParaRPr lang="en-US" dirty="0">
              <a:latin typeface="+mn-lt"/>
            </a:endParaRPr>
          </a:p>
        </p:txBody>
      </p:sp>
      <p:sp>
        <p:nvSpPr>
          <p:cNvPr id="3" name="Content Placeholder 2">
            <a:extLst>
              <a:ext uri="{FF2B5EF4-FFF2-40B4-BE49-F238E27FC236}">
                <a16:creationId xmlns:a16="http://schemas.microsoft.com/office/drawing/2014/main" id="{21B485F7-059D-6F07-0DF2-8C67BC82A5E5}"/>
              </a:ext>
            </a:extLst>
          </p:cNvPr>
          <p:cNvSpPr txBox="1">
            <a:spLocks/>
          </p:cNvSpPr>
          <p:nvPr/>
        </p:nvSpPr>
        <p:spPr>
          <a:xfrm>
            <a:off x="1117600" y="6294922"/>
            <a:ext cx="4765783" cy="364670"/>
          </a:xfrm>
          <a:prstGeom prst="rect">
            <a:avLst/>
          </a:prstGeom>
        </p:spPr>
        <p:txBody>
          <a:bodyPr vert="horz" lIns="0" tIns="45720" rIns="91440" bIns="45720" rtlCol="0">
            <a:normAutofit/>
          </a:bodyPr>
          <a:lstStyle>
            <a:lvl1pPr marL="0" indent="0" algn="l" defTabSz="914400" rtl="0" eaLnBrk="1" latinLnBrk="0" hangingPunct="1">
              <a:lnSpc>
                <a:spcPct val="90000"/>
              </a:lnSpc>
              <a:spcBef>
                <a:spcPts val="1800"/>
              </a:spcBef>
              <a:buClr>
                <a:schemeClr val="tx2"/>
              </a:buClr>
              <a:buFont typeface="Wingdings" panose="05000000000000000000" pitchFamily="2" charset="2"/>
              <a:buNone/>
              <a:defRPr sz="2000" b="0" i="0" kern="1200">
                <a:solidFill>
                  <a:schemeClr val="bg1"/>
                </a:solidFill>
                <a:latin typeface="+mn-lt"/>
                <a:ea typeface="+mn-ea"/>
                <a:cs typeface="+mn-cs"/>
              </a:defRPr>
            </a:lvl1pPr>
            <a:lvl2pPr marL="685800" indent="-283464" algn="l" defTabSz="914400" rtl="0" eaLnBrk="1" latinLnBrk="0" hangingPunct="1">
              <a:lnSpc>
                <a:spcPct val="90000"/>
              </a:lnSpc>
              <a:spcBef>
                <a:spcPts val="600"/>
              </a:spcBef>
              <a:buClr>
                <a:schemeClr val="tx2"/>
              </a:buClr>
              <a:buFont typeface="Wingdings" panose="05000000000000000000" pitchFamily="2" charset="2"/>
              <a:buChar char="§"/>
              <a:defRPr sz="2000" b="0" i="0" kern="1200">
                <a:solidFill>
                  <a:schemeClr val="bg1"/>
                </a:solidFill>
                <a:latin typeface="+mn-lt"/>
                <a:ea typeface="+mn-ea"/>
                <a:cs typeface="+mn-cs"/>
              </a:defRPr>
            </a:lvl2pPr>
            <a:lvl3pPr marL="1143000" indent="-283464" algn="l" defTabSz="914400" rtl="0" eaLnBrk="1" latinLnBrk="0" hangingPunct="1">
              <a:lnSpc>
                <a:spcPct val="90000"/>
              </a:lnSpc>
              <a:spcBef>
                <a:spcPts val="1800"/>
              </a:spcBef>
              <a:buClr>
                <a:schemeClr val="tx2"/>
              </a:buClr>
              <a:buFont typeface="Wingdings" panose="05000000000000000000" pitchFamily="2" charset="2"/>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1800"/>
              </a:spcBef>
              <a:buClr>
                <a:schemeClr val="tx2"/>
              </a:buClr>
              <a:buFont typeface="Wingdings" panose="05000000000000000000" pitchFamily="2" charset="2"/>
              <a:buChar char="§"/>
              <a:defRPr sz="2000" b="0" i="0" kern="1200">
                <a:solidFill>
                  <a:schemeClr val="bg1"/>
                </a:solidFill>
                <a:latin typeface="+mn-lt"/>
                <a:ea typeface="+mn-ea"/>
                <a:cs typeface="+mn-cs"/>
              </a:defRPr>
            </a:lvl4pPr>
            <a:lvl5pPr marL="2057400" indent="-283464" algn="l" defTabSz="914400" rtl="0" eaLnBrk="1" latinLnBrk="0" hangingPunct="1">
              <a:lnSpc>
                <a:spcPct val="90000"/>
              </a:lnSpc>
              <a:spcBef>
                <a:spcPts val="1800"/>
              </a:spcBef>
              <a:buClr>
                <a:schemeClr val="tx2"/>
              </a:buClr>
              <a:buFont typeface="Wingdings" panose="05000000000000000000" pitchFamily="2" charset="2"/>
              <a:buChar char="§"/>
              <a:defRPr sz="2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dirty="0">
                <a:effectLst/>
              </a:rPr>
              <a:t>Scott, J. G., </a:t>
            </a:r>
            <a:r>
              <a:rPr lang="en-US" sz="800" b="0" i="0" dirty="0" err="1">
                <a:effectLst/>
              </a:rPr>
              <a:t>Warber</a:t>
            </a:r>
            <a:r>
              <a:rPr lang="en-US" sz="800" b="0" i="0" dirty="0">
                <a:effectLst/>
              </a:rPr>
              <a:t>, S. L., Dieppe, P., Jones, D., &amp; </a:t>
            </a:r>
            <a:r>
              <a:rPr lang="en-US" sz="800" b="0" i="0" dirty="0" err="1">
                <a:effectLst/>
              </a:rPr>
              <a:t>Stange</a:t>
            </a:r>
            <a:r>
              <a:rPr lang="en-US" sz="800" b="0" i="0" dirty="0">
                <a:effectLst/>
              </a:rPr>
              <a:t>, K. C. (2017). Healing journey: A qualitative analysis of the healing experiences of Americans suffering from trauma and illness. </a:t>
            </a:r>
            <a:r>
              <a:rPr lang="en-US" sz="800" b="0" i="1" dirty="0">
                <a:effectLst/>
              </a:rPr>
              <a:t>BMJ open</a:t>
            </a:r>
            <a:r>
              <a:rPr lang="en-US" sz="800" b="0" i="0" dirty="0">
                <a:effectLst/>
              </a:rPr>
              <a:t>, </a:t>
            </a:r>
            <a:r>
              <a:rPr lang="en-US" sz="800" b="0" i="1" dirty="0">
                <a:effectLst/>
              </a:rPr>
              <a:t>7</a:t>
            </a:r>
            <a:r>
              <a:rPr lang="en-US" sz="800" b="0" i="0" dirty="0">
                <a:effectLst/>
              </a:rPr>
              <a:t>(8), e016771.</a:t>
            </a:r>
            <a:endParaRPr lang="en-US" sz="800" dirty="0"/>
          </a:p>
        </p:txBody>
      </p:sp>
    </p:spTree>
    <p:extLst>
      <p:ext uri="{BB962C8B-B14F-4D97-AF65-F5344CB8AC3E}">
        <p14:creationId xmlns:p14="http://schemas.microsoft.com/office/powerpoint/2010/main" val="4219737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B3728-68D1-A823-9959-ADFB63387E90}"/>
              </a:ext>
            </a:extLst>
          </p:cNvPr>
          <p:cNvSpPr>
            <a:spLocks noGrp="1"/>
          </p:cNvSpPr>
          <p:nvPr>
            <p:ph type="ctrTitle"/>
          </p:nvPr>
        </p:nvSpPr>
        <p:spPr/>
        <p:txBody>
          <a:bodyPr/>
          <a:lstStyle/>
          <a:p>
            <a:r>
              <a:rPr lang="en-US"/>
              <a:t>What does this mean for educators?</a:t>
            </a:r>
          </a:p>
        </p:txBody>
      </p:sp>
      <p:pic>
        <p:nvPicPr>
          <p:cNvPr id="7" name="Picture Placeholder 6" descr="Students raising hands during a lecture">
            <a:extLst>
              <a:ext uri="{FF2B5EF4-FFF2-40B4-BE49-F238E27FC236}">
                <a16:creationId xmlns:a16="http://schemas.microsoft.com/office/drawing/2014/main" id="{86D1FBBC-5666-7C14-A033-977296A537A7}"/>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40933" t="-162" r="2953" b="162"/>
          <a:stretch/>
        </p:blipFill>
        <p:spPr>
          <a:xfrm>
            <a:off x="0" y="-11113"/>
            <a:ext cx="5791200" cy="6880226"/>
          </a:xfrm>
        </p:spPr>
      </p:pic>
      <p:sp>
        <p:nvSpPr>
          <p:cNvPr id="3" name="Text Placeholder 2">
            <a:extLst>
              <a:ext uri="{FF2B5EF4-FFF2-40B4-BE49-F238E27FC236}">
                <a16:creationId xmlns:a16="http://schemas.microsoft.com/office/drawing/2014/main" id="{F6734563-986E-94C5-7B35-66CDD2F584F9}"/>
              </a:ext>
            </a:extLst>
          </p:cNvPr>
          <p:cNvSpPr>
            <a:spLocks noGrp="1"/>
          </p:cNvSpPr>
          <p:nvPr>
            <p:ph type="body" sz="quarter" idx="11"/>
          </p:nvPr>
        </p:nvSpPr>
        <p:spPr/>
        <p:txBody>
          <a:bodyPr/>
          <a:lstStyle/>
          <a:p>
            <a:r>
              <a:rPr lang="en-US"/>
              <a:t>Examples of how this may come up in your setting</a:t>
            </a:r>
          </a:p>
        </p:txBody>
      </p:sp>
      <p:sp>
        <p:nvSpPr>
          <p:cNvPr id="5" name="Slide Number Placeholder 4">
            <a:extLst>
              <a:ext uri="{FF2B5EF4-FFF2-40B4-BE49-F238E27FC236}">
                <a16:creationId xmlns:a16="http://schemas.microsoft.com/office/drawing/2014/main" id="{790F9A40-9EEE-1EAE-5846-8DF40E2A286D}"/>
              </a:ext>
            </a:extLst>
          </p:cNvPr>
          <p:cNvSpPr>
            <a:spLocks noGrp="1"/>
          </p:cNvSpPr>
          <p:nvPr>
            <p:ph type="sldNum" sz="quarter" idx="4294967295"/>
          </p:nvPr>
        </p:nvSpPr>
        <p:spPr>
          <a:xfrm>
            <a:off x="0" y="6332538"/>
            <a:ext cx="523875" cy="2476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100" b="1" i="0" u="none" strike="noStrike" kern="1200" cap="none" spc="0" normalizeH="0" baseline="0" noProof="0" smtClean="0">
                <a:ln>
                  <a:noFill/>
                </a:ln>
                <a:solidFill>
                  <a:srgbClr val="264A64"/>
                </a:solidFill>
                <a:effectLst/>
                <a:uLnTx/>
                <a:uFillTx/>
                <a:latin typeface="Source Sans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100" b="1" i="0" u="none" strike="noStrike" kern="1200" cap="none" spc="0" normalizeH="0" baseline="0" noProof="0">
              <a:ln>
                <a:noFill/>
              </a:ln>
              <a:solidFill>
                <a:srgbClr val="264A64"/>
              </a:solidFill>
              <a:effectLst/>
              <a:uLnTx/>
              <a:uFillTx/>
              <a:latin typeface="Source Sans Pro"/>
              <a:ea typeface="+mn-ea"/>
              <a:cs typeface="+mn-cs"/>
            </a:endParaRPr>
          </a:p>
        </p:txBody>
      </p:sp>
    </p:spTree>
    <p:extLst>
      <p:ext uri="{BB962C8B-B14F-4D97-AF65-F5344CB8AC3E}">
        <p14:creationId xmlns:p14="http://schemas.microsoft.com/office/powerpoint/2010/main" val="1167695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2DC4C-BCA4-E0F5-CD6A-33896BF24B2C}"/>
              </a:ext>
            </a:extLst>
          </p:cNvPr>
          <p:cNvSpPr>
            <a:spLocks noGrp="1"/>
          </p:cNvSpPr>
          <p:nvPr>
            <p:ph type="title"/>
          </p:nvPr>
        </p:nvSpPr>
        <p:spPr>
          <a:xfrm>
            <a:off x="575310" y="278129"/>
            <a:ext cx="5063490" cy="2354026"/>
          </a:xfrm>
        </p:spPr>
        <p:txBody>
          <a:bodyPr vert="horz" lIns="0" tIns="0" rIns="0" bIns="0" rtlCol="0" anchor="b" anchorCtr="0">
            <a:normAutofit/>
          </a:bodyPr>
          <a:lstStyle/>
          <a:p>
            <a:r>
              <a:rPr lang="en-US" b="1" i="0" kern="1200" spc="100" baseline="0" dirty="0">
                <a:latin typeface="+mj-lt"/>
                <a:ea typeface="+mj-ea"/>
                <a:cs typeface="+mj-cs"/>
              </a:rPr>
              <a:t>What does this mean for educators? </a:t>
            </a:r>
          </a:p>
        </p:txBody>
      </p:sp>
      <p:sp>
        <p:nvSpPr>
          <p:cNvPr id="9" name="Content Placeholder 2">
            <a:extLst>
              <a:ext uri="{FF2B5EF4-FFF2-40B4-BE49-F238E27FC236}">
                <a16:creationId xmlns:a16="http://schemas.microsoft.com/office/drawing/2014/main" id="{A4DD46A1-AF4E-5644-171D-17216CF18464}"/>
              </a:ext>
            </a:extLst>
          </p:cNvPr>
          <p:cNvSpPr txBox="1">
            <a:spLocks/>
          </p:cNvSpPr>
          <p:nvPr/>
        </p:nvSpPr>
        <p:spPr>
          <a:xfrm>
            <a:off x="594360" y="3279579"/>
            <a:ext cx="5044440" cy="2994415"/>
          </a:xfrm>
          <a:prstGeom prst="rect">
            <a:avLst/>
          </a:prstGeom>
        </p:spPr>
        <p:txBody>
          <a:bodyPr vert="horz" lIns="0" tIns="228600" rIns="0" bIns="0" rtlCol="0">
            <a:noAutofit/>
          </a:bodyPr>
          <a:lstStyle>
            <a:lvl1pPr marL="228600" indent="-283464" algn="l" defTabSz="914400" rtl="0" eaLnBrk="1" latinLnBrk="0" hangingPunct="1">
              <a:lnSpc>
                <a:spcPct val="90000"/>
              </a:lnSpc>
              <a:spcBef>
                <a:spcPts val="1000"/>
              </a:spcBef>
              <a:buClr>
                <a:schemeClr val="tx2"/>
              </a:buClr>
              <a:buFont typeface="Wingdings" panose="05000000000000000000" pitchFamily="2" charset="2"/>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Clr>
                <a:schemeClr val="tx2"/>
              </a:buClr>
              <a:buFont typeface="Wingdings" panose="05000000000000000000" pitchFamily="2" charset="2"/>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Clr>
                <a:schemeClr val="tx2"/>
              </a:buClr>
              <a:buFont typeface="Wingdings" panose="05000000000000000000" pitchFamily="2" charset="2"/>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Clr>
                <a:schemeClr val="tx2"/>
              </a:buClr>
              <a:buFont typeface="Wingdings" panose="05000000000000000000" pitchFamily="2" charset="2"/>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Clr>
                <a:schemeClr val="tx2"/>
              </a:buClr>
              <a:buFont typeface="Wingdings" panose="05000000000000000000" pitchFamily="2" charset="2"/>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20000"/>
              </a:lnSpc>
            </a:pPr>
            <a:r>
              <a:rPr lang="en-US" sz="1800"/>
              <a:t>Youth who have experienced trauma, do so while their brains are still developing in critical ways.</a:t>
            </a:r>
          </a:p>
          <a:p>
            <a:pPr marL="342900" indent="-342900">
              <a:lnSpc>
                <a:spcPct val="120000"/>
              </a:lnSpc>
            </a:pPr>
            <a:r>
              <a:rPr lang="en-US" sz="1800"/>
              <a:t>They will be less able to regulate their feelings and behaviors in the classroom.</a:t>
            </a:r>
          </a:p>
          <a:p>
            <a:pPr marL="342900" indent="-342900">
              <a:lnSpc>
                <a:spcPct val="120000"/>
              </a:lnSpc>
            </a:pPr>
            <a:r>
              <a:rPr lang="en-US" sz="1800"/>
              <a:t>Trauma can impact school performance and impair learning.</a:t>
            </a:r>
          </a:p>
        </p:txBody>
      </p:sp>
      <p:sp>
        <p:nvSpPr>
          <p:cNvPr id="4" name="Slide Number Placeholder 3">
            <a:extLst>
              <a:ext uri="{FF2B5EF4-FFF2-40B4-BE49-F238E27FC236}">
                <a16:creationId xmlns:a16="http://schemas.microsoft.com/office/drawing/2014/main" id="{F4FF0F20-2C27-17E9-77E2-0076B7379CE6}"/>
              </a:ext>
            </a:extLst>
          </p:cNvPr>
          <p:cNvSpPr>
            <a:spLocks noGrp="1"/>
          </p:cNvSpPr>
          <p:nvPr>
            <p:ph type="sldNum" sz="quarter" idx="12"/>
          </p:nvPr>
        </p:nvSpPr>
        <p:spPr>
          <a:xfrm>
            <a:off x="594360" y="6332220"/>
            <a:ext cx="523240" cy="247651"/>
          </a:xfrm>
        </p:spPr>
        <p:txBody>
          <a:bodyPr vert="horz" lIns="0" tIns="0" rIns="0" bIns="0" rtlCol="0" anchor="t" anchorCtr="0">
            <a:normAutofit/>
          </a:bodyPr>
          <a:lstStyle/>
          <a:p>
            <a:pPr>
              <a:spcAft>
                <a:spcPts val="600"/>
              </a:spcAft>
            </a:pPr>
            <a:fld id="{294A09A9-5501-47C1-A89A-A340965A2BE2}" type="slidenum">
              <a:rPr lang="en-US" smtClean="0"/>
              <a:pPr>
                <a:spcAft>
                  <a:spcPts val="600"/>
                </a:spcAft>
              </a:pPr>
              <a:t>18</a:t>
            </a:fld>
            <a:endParaRPr lang="en-US"/>
          </a:p>
        </p:txBody>
      </p:sp>
      <p:sp>
        <p:nvSpPr>
          <p:cNvPr id="7" name="Content Placeholder 2">
            <a:extLst>
              <a:ext uri="{FF2B5EF4-FFF2-40B4-BE49-F238E27FC236}">
                <a16:creationId xmlns:a16="http://schemas.microsoft.com/office/drawing/2014/main" id="{E970E796-AEC9-6EAE-7ED4-5A94AD889714}"/>
              </a:ext>
            </a:extLst>
          </p:cNvPr>
          <p:cNvSpPr txBox="1">
            <a:spLocks/>
          </p:cNvSpPr>
          <p:nvPr/>
        </p:nvSpPr>
        <p:spPr>
          <a:xfrm>
            <a:off x="1117600" y="6294922"/>
            <a:ext cx="8245994" cy="364670"/>
          </a:xfrm>
          <a:prstGeom prst="rect">
            <a:avLst/>
          </a:prstGeom>
        </p:spPr>
        <p:txBody>
          <a:bodyPr vert="horz" lIns="0" tIns="45720" rIns="91440" bIns="45720" rtlCol="0">
            <a:normAutofit/>
          </a:bodyPr>
          <a:lstStyle>
            <a:lvl1pPr marL="0" indent="0" algn="l" defTabSz="914400" rtl="0" eaLnBrk="1" latinLnBrk="0" hangingPunct="1">
              <a:lnSpc>
                <a:spcPct val="90000"/>
              </a:lnSpc>
              <a:spcBef>
                <a:spcPts val="1800"/>
              </a:spcBef>
              <a:buClr>
                <a:schemeClr val="tx2"/>
              </a:buClr>
              <a:buFont typeface="Wingdings" panose="05000000000000000000" pitchFamily="2" charset="2"/>
              <a:buNone/>
              <a:defRPr sz="2000" b="0" i="0" kern="1200">
                <a:solidFill>
                  <a:schemeClr val="bg1"/>
                </a:solidFill>
                <a:latin typeface="+mn-lt"/>
                <a:ea typeface="+mn-ea"/>
                <a:cs typeface="+mn-cs"/>
              </a:defRPr>
            </a:lvl1pPr>
            <a:lvl2pPr marL="685800" indent="-283464" algn="l" defTabSz="914400" rtl="0" eaLnBrk="1" latinLnBrk="0" hangingPunct="1">
              <a:lnSpc>
                <a:spcPct val="90000"/>
              </a:lnSpc>
              <a:spcBef>
                <a:spcPts val="600"/>
              </a:spcBef>
              <a:buClr>
                <a:schemeClr val="tx2"/>
              </a:buClr>
              <a:buFont typeface="Wingdings" panose="05000000000000000000" pitchFamily="2" charset="2"/>
              <a:buChar char="§"/>
              <a:defRPr sz="2000" b="0" i="0" kern="1200">
                <a:solidFill>
                  <a:schemeClr val="bg1"/>
                </a:solidFill>
                <a:latin typeface="+mn-lt"/>
                <a:ea typeface="+mn-ea"/>
                <a:cs typeface="+mn-cs"/>
              </a:defRPr>
            </a:lvl2pPr>
            <a:lvl3pPr marL="1143000" indent="-283464" algn="l" defTabSz="914400" rtl="0" eaLnBrk="1" latinLnBrk="0" hangingPunct="1">
              <a:lnSpc>
                <a:spcPct val="90000"/>
              </a:lnSpc>
              <a:spcBef>
                <a:spcPts val="1800"/>
              </a:spcBef>
              <a:buClr>
                <a:schemeClr val="tx2"/>
              </a:buClr>
              <a:buFont typeface="Wingdings" panose="05000000000000000000" pitchFamily="2" charset="2"/>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1800"/>
              </a:spcBef>
              <a:buClr>
                <a:schemeClr val="tx2"/>
              </a:buClr>
              <a:buFont typeface="Wingdings" panose="05000000000000000000" pitchFamily="2" charset="2"/>
              <a:buChar char="§"/>
              <a:defRPr sz="2000" b="0" i="0" kern="1200">
                <a:solidFill>
                  <a:schemeClr val="bg1"/>
                </a:solidFill>
                <a:latin typeface="+mn-lt"/>
                <a:ea typeface="+mn-ea"/>
                <a:cs typeface="+mn-cs"/>
              </a:defRPr>
            </a:lvl4pPr>
            <a:lvl5pPr marL="2057400" indent="-283464" algn="l" defTabSz="914400" rtl="0" eaLnBrk="1" latinLnBrk="0" hangingPunct="1">
              <a:lnSpc>
                <a:spcPct val="90000"/>
              </a:lnSpc>
              <a:spcBef>
                <a:spcPts val="1800"/>
              </a:spcBef>
              <a:buClr>
                <a:schemeClr val="tx2"/>
              </a:buClr>
              <a:buFont typeface="Wingdings" panose="05000000000000000000" pitchFamily="2" charset="2"/>
              <a:buChar char="§"/>
              <a:defRPr sz="2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a:t>https://harvardcenter.wpenginepowered.com/wp-content/uploads/2015/05/inbrief-adversity-1.pdf</a:t>
            </a:r>
          </a:p>
        </p:txBody>
      </p:sp>
      <p:pic>
        <p:nvPicPr>
          <p:cNvPr id="6" name="Picture 5" descr="Yellow pencils on a red background">
            <a:extLst>
              <a:ext uri="{FF2B5EF4-FFF2-40B4-BE49-F238E27FC236}">
                <a16:creationId xmlns:a16="http://schemas.microsoft.com/office/drawing/2014/main" id="{CA60AAB2-5AD2-3047-CE2B-F1B3F2C7FF29}"/>
              </a:ext>
            </a:extLst>
          </p:cNvPr>
          <p:cNvPicPr>
            <a:picLocks noChangeAspect="1"/>
          </p:cNvPicPr>
          <p:nvPr/>
        </p:nvPicPr>
        <p:blipFill>
          <a:blip r:embed="rId3">
            <a:extLst>
              <a:ext uri="{28A0092B-C50C-407E-A947-70E740481C1C}">
                <a14:useLocalDpi xmlns:a14="http://schemas.microsoft.com/office/drawing/2010/main" val="0"/>
              </a:ext>
            </a:extLst>
          </a:blip>
          <a:srcRect l="24658" r="15791" b="-1"/>
          <a:stretch/>
        </p:blipFill>
        <p:spPr>
          <a:xfrm>
            <a:off x="6096000" y="10"/>
            <a:ext cx="6118225" cy="6857990"/>
          </a:xfrm>
          <a:prstGeom prst="rect">
            <a:avLst/>
          </a:prstGeom>
          <a:noFill/>
        </p:spPr>
      </p:pic>
    </p:spTree>
    <p:extLst>
      <p:ext uri="{BB962C8B-B14F-4D97-AF65-F5344CB8AC3E}">
        <p14:creationId xmlns:p14="http://schemas.microsoft.com/office/powerpoint/2010/main" val="12175445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2DC4C-BCA4-E0F5-CD6A-33896BF24B2C}"/>
              </a:ext>
            </a:extLst>
          </p:cNvPr>
          <p:cNvSpPr>
            <a:spLocks noGrp="1"/>
          </p:cNvSpPr>
          <p:nvPr>
            <p:ph type="title"/>
          </p:nvPr>
        </p:nvSpPr>
        <p:spPr>
          <a:xfrm>
            <a:off x="575310" y="278129"/>
            <a:ext cx="5063490" cy="2354026"/>
          </a:xfrm>
        </p:spPr>
        <p:txBody>
          <a:bodyPr vert="horz" lIns="0" tIns="0" rIns="0" bIns="0" rtlCol="0" anchor="b" anchorCtr="0">
            <a:normAutofit/>
          </a:bodyPr>
          <a:lstStyle/>
          <a:p>
            <a:r>
              <a:rPr lang="en-US" b="1" i="0" kern="1200" spc="100" baseline="0" dirty="0">
                <a:latin typeface="+mj-lt"/>
                <a:ea typeface="+mj-ea"/>
                <a:cs typeface="+mj-cs"/>
              </a:rPr>
              <a:t>What does this mean for educators?  </a:t>
            </a:r>
          </a:p>
        </p:txBody>
      </p:sp>
      <p:sp>
        <p:nvSpPr>
          <p:cNvPr id="9" name="Content Placeholder 2">
            <a:extLst>
              <a:ext uri="{FF2B5EF4-FFF2-40B4-BE49-F238E27FC236}">
                <a16:creationId xmlns:a16="http://schemas.microsoft.com/office/drawing/2014/main" id="{A4DD46A1-AF4E-5644-171D-17216CF18464}"/>
              </a:ext>
            </a:extLst>
          </p:cNvPr>
          <p:cNvSpPr txBox="1">
            <a:spLocks/>
          </p:cNvSpPr>
          <p:nvPr/>
        </p:nvSpPr>
        <p:spPr>
          <a:xfrm>
            <a:off x="594360" y="2984980"/>
            <a:ext cx="5044440" cy="2994415"/>
          </a:xfrm>
          <a:prstGeom prst="rect">
            <a:avLst/>
          </a:prstGeom>
        </p:spPr>
        <p:txBody>
          <a:bodyPr vert="horz" lIns="0" tIns="228600" rIns="0" bIns="0" rtlCol="0" anchor="t">
            <a:noAutofit/>
          </a:bodyPr>
          <a:lstStyle>
            <a:lvl1pPr marL="228600" indent="-283464" algn="l" defTabSz="914400" rtl="0" eaLnBrk="1" latinLnBrk="0" hangingPunct="1">
              <a:lnSpc>
                <a:spcPct val="90000"/>
              </a:lnSpc>
              <a:spcBef>
                <a:spcPts val="1000"/>
              </a:spcBef>
              <a:buClr>
                <a:schemeClr val="tx2"/>
              </a:buClr>
              <a:buFont typeface="Wingdings" panose="05000000000000000000" pitchFamily="2" charset="2"/>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Clr>
                <a:schemeClr val="tx2"/>
              </a:buClr>
              <a:buFont typeface="Wingdings" panose="05000000000000000000" pitchFamily="2" charset="2"/>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Clr>
                <a:schemeClr val="tx2"/>
              </a:buClr>
              <a:buFont typeface="Wingdings" panose="05000000000000000000" pitchFamily="2" charset="2"/>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Clr>
                <a:schemeClr val="tx2"/>
              </a:buClr>
              <a:buFont typeface="Wingdings" panose="05000000000000000000" pitchFamily="2" charset="2"/>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Clr>
                <a:schemeClr val="tx2"/>
              </a:buClr>
              <a:buFont typeface="Wingdings" panose="05000000000000000000" pitchFamily="2" charset="2"/>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20000"/>
              </a:lnSpc>
            </a:pPr>
            <a:r>
              <a:rPr lang="en-US" sz="1800" dirty="0"/>
              <a:t>Youth who have experienced trauma may express challenging behaviors in the classroom, including:</a:t>
            </a:r>
          </a:p>
          <a:p>
            <a:pPr marL="800100" lvl="1" indent="-342900">
              <a:lnSpc>
                <a:spcPct val="120000"/>
              </a:lnSpc>
            </a:pPr>
            <a:r>
              <a:rPr lang="en-US" sz="1400" dirty="0"/>
              <a:t>Anxiety</a:t>
            </a:r>
          </a:p>
          <a:p>
            <a:pPr marL="800100" lvl="1" indent="-342900">
              <a:lnSpc>
                <a:spcPct val="120000"/>
              </a:lnSpc>
            </a:pPr>
            <a:r>
              <a:rPr lang="en-US" sz="1400" dirty="0"/>
              <a:t>Fear</a:t>
            </a:r>
          </a:p>
          <a:p>
            <a:pPr marL="800100" lvl="1" indent="-342900">
              <a:lnSpc>
                <a:spcPct val="120000"/>
              </a:lnSpc>
            </a:pPr>
            <a:r>
              <a:rPr lang="en-US" sz="1400" dirty="0"/>
              <a:t>Anger</a:t>
            </a:r>
          </a:p>
          <a:p>
            <a:pPr marL="800100" lvl="1" indent="-342900">
              <a:lnSpc>
                <a:spcPct val="120000"/>
              </a:lnSpc>
            </a:pPr>
            <a:r>
              <a:rPr lang="en-US" sz="1400" dirty="0"/>
              <a:t>Emotionally distant communication</a:t>
            </a:r>
          </a:p>
          <a:p>
            <a:pPr marL="800100" lvl="1" indent="-342900">
              <a:lnSpc>
                <a:spcPct val="120000"/>
              </a:lnSpc>
            </a:pPr>
            <a:endParaRPr lang="en-US" sz="1400" dirty="0"/>
          </a:p>
        </p:txBody>
      </p:sp>
      <p:sp>
        <p:nvSpPr>
          <p:cNvPr id="4" name="Slide Number Placeholder 3">
            <a:extLst>
              <a:ext uri="{FF2B5EF4-FFF2-40B4-BE49-F238E27FC236}">
                <a16:creationId xmlns:a16="http://schemas.microsoft.com/office/drawing/2014/main" id="{F4FF0F20-2C27-17E9-77E2-0076B7379CE6}"/>
              </a:ext>
            </a:extLst>
          </p:cNvPr>
          <p:cNvSpPr>
            <a:spLocks noGrp="1"/>
          </p:cNvSpPr>
          <p:nvPr>
            <p:ph type="sldNum" sz="quarter" idx="12"/>
          </p:nvPr>
        </p:nvSpPr>
        <p:spPr>
          <a:xfrm>
            <a:off x="594360" y="6332220"/>
            <a:ext cx="523240" cy="247651"/>
          </a:xfrm>
        </p:spPr>
        <p:txBody>
          <a:bodyPr vert="horz" lIns="0" tIns="0" rIns="0" bIns="0" rtlCol="0" anchor="t" anchorCtr="0">
            <a:normAutofit/>
          </a:bodyPr>
          <a:lstStyle/>
          <a:p>
            <a:pPr>
              <a:spcAft>
                <a:spcPts val="600"/>
              </a:spcAft>
            </a:pPr>
            <a:fld id="{294A09A9-5501-47C1-A89A-A340965A2BE2}" type="slidenum">
              <a:rPr lang="en-US" smtClean="0"/>
              <a:pPr>
                <a:spcAft>
                  <a:spcPts val="600"/>
                </a:spcAft>
              </a:pPr>
              <a:t>19</a:t>
            </a:fld>
            <a:endParaRPr lang="en-US"/>
          </a:p>
        </p:txBody>
      </p:sp>
      <p:sp>
        <p:nvSpPr>
          <p:cNvPr id="3" name="Content Placeholder 2">
            <a:extLst>
              <a:ext uri="{FF2B5EF4-FFF2-40B4-BE49-F238E27FC236}">
                <a16:creationId xmlns:a16="http://schemas.microsoft.com/office/drawing/2014/main" id="{15616279-0B46-DF7E-C361-C4AA33DBF214}"/>
              </a:ext>
            </a:extLst>
          </p:cNvPr>
          <p:cNvSpPr txBox="1">
            <a:spLocks/>
          </p:cNvSpPr>
          <p:nvPr/>
        </p:nvSpPr>
        <p:spPr>
          <a:xfrm>
            <a:off x="1117600" y="6294922"/>
            <a:ext cx="8245994" cy="364670"/>
          </a:xfrm>
          <a:prstGeom prst="rect">
            <a:avLst/>
          </a:prstGeom>
        </p:spPr>
        <p:txBody>
          <a:bodyPr vert="horz" lIns="0" tIns="45720" rIns="91440" bIns="45720" rtlCol="0">
            <a:normAutofit/>
          </a:bodyPr>
          <a:lstStyle>
            <a:lvl1pPr marL="0" indent="0" algn="l" defTabSz="914400" rtl="0" eaLnBrk="1" latinLnBrk="0" hangingPunct="1">
              <a:lnSpc>
                <a:spcPct val="90000"/>
              </a:lnSpc>
              <a:spcBef>
                <a:spcPts val="1800"/>
              </a:spcBef>
              <a:buClr>
                <a:schemeClr val="tx2"/>
              </a:buClr>
              <a:buFont typeface="Wingdings" panose="05000000000000000000" pitchFamily="2" charset="2"/>
              <a:buNone/>
              <a:defRPr sz="2000" b="0" i="0" kern="1200">
                <a:solidFill>
                  <a:schemeClr val="bg1"/>
                </a:solidFill>
                <a:latin typeface="+mn-lt"/>
                <a:ea typeface="+mn-ea"/>
                <a:cs typeface="+mn-cs"/>
              </a:defRPr>
            </a:lvl1pPr>
            <a:lvl2pPr marL="685800" indent="-283464" algn="l" defTabSz="914400" rtl="0" eaLnBrk="1" latinLnBrk="0" hangingPunct="1">
              <a:lnSpc>
                <a:spcPct val="90000"/>
              </a:lnSpc>
              <a:spcBef>
                <a:spcPts val="600"/>
              </a:spcBef>
              <a:buClr>
                <a:schemeClr val="tx2"/>
              </a:buClr>
              <a:buFont typeface="Wingdings" panose="05000000000000000000" pitchFamily="2" charset="2"/>
              <a:buChar char="§"/>
              <a:defRPr sz="2000" b="0" i="0" kern="1200">
                <a:solidFill>
                  <a:schemeClr val="bg1"/>
                </a:solidFill>
                <a:latin typeface="+mn-lt"/>
                <a:ea typeface="+mn-ea"/>
                <a:cs typeface="+mn-cs"/>
              </a:defRPr>
            </a:lvl2pPr>
            <a:lvl3pPr marL="1143000" indent="-283464" algn="l" defTabSz="914400" rtl="0" eaLnBrk="1" latinLnBrk="0" hangingPunct="1">
              <a:lnSpc>
                <a:spcPct val="90000"/>
              </a:lnSpc>
              <a:spcBef>
                <a:spcPts val="1800"/>
              </a:spcBef>
              <a:buClr>
                <a:schemeClr val="tx2"/>
              </a:buClr>
              <a:buFont typeface="Wingdings" panose="05000000000000000000" pitchFamily="2" charset="2"/>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1800"/>
              </a:spcBef>
              <a:buClr>
                <a:schemeClr val="tx2"/>
              </a:buClr>
              <a:buFont typeface="Wingdings" panose="05000000000000000000" pitchFamily="2" charset="2"/>
              <a:buChar char="§"/>
              <a:defRPr sz="2000" b="0" i="0" kern="1200">
                <a:solidFill>
                  <a:schemeClr val="bg1"/>
                </a:solidFill>
                <a:latin typeface="+mn-lt"/>
                <a:ea typeface="+mn-ea"/>
                <a:cs typeface="+mn-cs"/>
              </a:defRPr>
            </a:lvl4pPr>
            <a:lvl5pPr marL="2057400" indent="-283464" algn="l" defTabSz="914400" rtl="0" eaLnBrk="1" latinLnBrk="0" hangingPunct="1">
              <a:lnSpc>
                <a:spcPct val="90000"/>
              </a:lnSpc>
              <a:spcBef>
                <a:spcPts val="1800"/>
              </a:spcBef>
              <a:buClr>
                <a:schemeClr val="tx2"/>
              </a:buClr>
              <a:buFont typeface="Wingdings" panose="05000000000000000000" pitchFamily="2" charset="2"/>
              <a:buChar char="§"/>
              <a:defRPr sz="2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a:t>https://harvardcenter.wpenginepowered.com/wp-content/uploads/2015/05/inbrief-adversity-1.pdf</a:t>
            </a:r>
          </a:p>
        </p:txBody>
      </p:sp>
      <p:pic>
        <p:nvPicPr>
          <p:cNvPr id="6" name="Picture 5" descr="Yellow pencils on a red background">
            <a:extLst>
              <a:ext uri="{FF2B5EF4-FFF2-40B4-BE49-F238E27FC236}">
                <a16:creationId xmlns:a16="http://schemas.microsoft.com/office/drawing/2014/main" id="{CA60AAB2-5AD2-3047-CE2B-F1B3F2C7FF29}"/>
              </a:ext>
            </a:extLst>
          </p:cNvPr>
          <p:cNvPicPr>
            <a:picLocks noChangeAspect="1"/>
          </p:cNvPicPr>
          <p:nvPr/>
        </p:nvPicPr>
        <p:blipFill>
          <a:blip r:embed="rId3">
            <a:extLst>
              <a:ext uri="{28A0092B-C50C-407E-A947-70E740481C1C}">
                <a14:useLocalDpi xmlns:a14="http://schemas.microsoft.com/office/drawing/2010/main" val="0"/>
              </a:ext>
            </a:extLst>
          </a:blip>
          <a:srcRect l="24658" r="15791" b="-1"/>
          <a:stretch/>
        </p:blipFill>
        <p:spPr>
          <a:xfrm>
            <a:off x="6096000" y="10"/>
            <a:ext cx="6118225" cy="6857990"/>
          </a:xfrm>
          <a:prstGeom prst="rect">
            <a:avLst/>
          </a:prstGeom>
          <a:noFill/>
        </p:spPr>
      </p:pic>
    </p:spTree>
    <p:extLst>
      <p:ext uri="{BB962C8B-B14F-4D97-AF65-F5344CB8AC3E}">
        <p14:creationId xmlns:p14="http://schemas.microsoft.com/office/powerpoint/2010/main" val="1739192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74E2-1348-B699-97DE-2DD044AC4B06}"/>
              </a:ext>
            </a:extLst>
          </p:cNvPr>
          <p:cNvSpPr>
            <a:spLocks noGrp="1"/>
          </p:cNvSpPr>
          <p:nvPr>
            <p:ph type="title"/>
          </p:nvPr>
        </p:nvSpPr>
        <p:spPr/>
        <p:txBody>
          <a:bodyPr/>
          <a:lstStyle/>
          <a:p>
            <a:r>
              <a:rPr lang="en-US" dirty="0"/>
              <a:t>Learning Objectives</a:t>
            </a:r>
          </a:p>
        </p:txBody>
      </p:sp>
      <p:pic>
        <p:nvPicPr>
          <p:cNvPr id="8" name="Picture Placeholder 5" descr="Checklist with solid fill">
            <a:extLst>
              <a:ext uri="{FF2B5EF4-FFF2-40B4-BE49-F238E27FC236}">
                <a16:creationId xmlns:a16="http://schemas.microsoft.com/office/drawing/2014/main" id="{7C47094F-6DF7-89EB-4EAE-DA0132BF8E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6000" y="1003837"/>
            <a:ext cx="914400" cy="914400"/>
          </a:xfrm>
          <a:prstGeom prst="rect">
            <a:avLst/>
          </a:prstGeom>
        </p:spPr>
      </p:pic>
      <p:sp>
        <p:nvSpPr>
          <p:cNvPr id="3" name="Content Placeholder 2">
            <a:extLst>
              <a:ext uri="{FF2B5EF4-FFF2-40B4-BE49-F238E27FC236}">
                <a16:creationId xmlns:a16="http://schemas.microsoft.com/office/drawing/2014/main" id="{E7D16AEC-35A9-05FE-36C2-458BA44C0968}"/>
              </a:ext>
            </a:extLst>
          </p:cNvPr>
          <p:cNvSpPr>
            <a:spLocks noGrp="1"/>
          </p:cNvSpPr>
          <p:nvPr>
            <p:ph sz="quarter" idx="15"/>
          </p:nvPr>
        </p:nvSpPr>
        <p:spPr>
          <a:xfrm>
            <a:off x="594360" y="2676525"/>
            <a:ext cx="6478385" cy="3597470"/>
          </a:xfrm>
        </p:spPr>
        <p:txBody>
          <a:bodyPr/>
          <a:lstStyle/>
          <a:p>
            <a:pPr marL="342900" indent="-342900">
              <a:buFont typeface="Arial" panose="020B0604020202020204" pitchFamily="34" charset="0"/>
              <a:buChar char="•"/>
            </a:pPr>
            <a:r>
              <a:rPr lang="en-US" dirty="0"/>
              <a:t>Recognize how trauma presents in youth ages 10-19.</a:t>
            </a:r>
          </a:p>
          <a:p>
            <a:pPr marL="342900" indent="-342900">
              <a:buFont typeface="Arial" panose="020B0604020202020204" pitchFamily="34" charset="0"/>
              <a:buChar char="•"/>
            </a:pPr>
            <a:r>
              <a:rPr lang="en-US" dirty="0"/>
              <a:t>Define trauma informed facilitation and trauma theories.</a:t>
            </a:r>
          </a:p>
          <a:p>
            <a:pPr marL="342900" indent="-342900">
              <a:buFont typeface="Arial" panose="020B0604020202020204" pitchFamily="34" charset="0"/>
              <a:buChar char="•"/>
            </a:pPr>
            <a:r>
              <a:rPr lang="en-US" dirty="0"/>
              <a:t>Describe trauma informed principles and how they can be applied to facilitation.</a:t>
            </a:r>
          </a:p>
          <a:p>
            <a:pPr marL="342900" indent="-342900">
              <a:buFont typeface="Arial" panose="020B0604020202020204" pitchFamily="34" charset="0"/>
              <a:buChar char="•"/>
            </a:pPr>
            <a:r>
              <a:rPr lang="en-US" dirty="0"/>
              <a:t>Design a trauma informed session or adapt a current session to incorporate trauma informed approaches. </a:t>
            </a:r>
          </a:p>
        </p:txBody>
      </p:sp>
      <p:sp>
        <p:nvSpPr>
          <p:cNvPr id="5" name="Slide Number Placeholder 4">
            <a:extLst>
              <a:ext uri="{FF2B5EF4-FFF2-40B4-BE49-F238E27FC236}">
                <a16:creationId xmlns:a16="http://schemas.microsoft.com/office/drawing/2014/main" id="{BF37311B-3E83-E73E-EB12-63FCCB641C86}"/>
              </a:ext>
            </a:extLst>
          </p:cNvPr>
          <p:cNvSpPr>
            <a:spLocks noGrp="1"/>
          </p:cNvSpPr>
          <p:nvPr>
            <p:ph type="sldNum" sz="quarter" idx="12"/>
          </p:nvPr>
        </p:nvSpPr>
        <p:spPr/>
        <p:txBody>
          <a:bodyPr/>
          <a:lstStyle/>
          <a:p>
            <a:fld id="{294A09A9-5501-47C1-A89A-A340965A2BE2}" type="slidenum">
              <a:rPr lang="en-US" smtClean="0"/>
              <a:pPr/>
              <a:t>2</a:t>
            </a:fld>
            <a:endParaRPr lang="en-US" dirty="0">
              <a:latin typeface="+mn-lt"/>
            </a:endParaRPr>
          </a:p>
        </p:txBody>
      </p:sp>
      <p:sp>
        <p:nvSpPr>
          <p:cNvPr id="11" name="Star: 5 Points 10">
            <a:extLst>
              <a:ext uri="{FF2B5EF4-FFF2-40B4-BE49-F238E27FC236}">
                <a16:creationId xmlns:a16="http://schemas.microsoft.com/office/drawing/2014/main" id="{BCBEE60D-4F9D-1AC5-0F71-932B256F7ACA}"/>
              </a:ext>
              <a:ext uri="{C183D7F6-B498-43B3-948B-1728B52AA6E4}">
                <adec:decorative xmlns:adec="http://schemas.microsoft.com/office/drawing/2017/decorative" val="1"/>
              </a:ext>
            </a:extLst>
          </p:cNvPr>
          <p:cNvSpPr/>
          <p:nvPr/>
        </p:nvSpPr>
        <p:spPr>
          <a:xfrm>
            <a:off x="332740" y="2531013"/>
            <a:ext cx="523240" cy="484909"/>
          </a:xfrm>
          <a:prstGeom prst="star5">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015659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2DC4C-BCA4-E0F5-CD6A-33896BF24B2C}"/>
              </a:ext>
            </a:extLst>
          </p:cNvPr>
          <p:cNvSpPr>
            <a:spLocks noGrp="1"/>
          </p:cNvSpPr>
          <p:nvPr>
            <p:ph type="title"/>
          </p:nvPr>
        </p:nvSpPr>
        <p:spPr>
          <a:xfrm>
            <a:off x="575310" y="278129"/>
            <a:ext cx="5063490" cy="2354026"/>
          </a:xfrm>
        </p:spPr>
        <p:txBody>
          <a:bodyPr vert="horz" lIns="0" tIns="0" rIns="0" bIns="0" rtlCol="0" anchor="b" anchorCtr="0">
            <a:normAutofit/>
          </a:bodyPr>
          <a:lstStyle/>
          <a:p>
            <a:r>
              <a:rPr lang="en-US" b="1" i="0" kern="1200" spc="100" baseline="0" dirty="0">
                <a:latin typeface="+mj-lt"/>
                <a:ea typeface="+mj-ea"/>
                <a:cs typeface="+mj-cs"/>
              </a:rPr>
              <a:t>What does this mean for educators?   </a:t>
            </a:r>
          </a:p>
        </p:txBody>
      </p:sp>
      <p:sp>
        <p:nvSpPr>
          <p:cNvPr id="9" name="Content Placeholder 2">
            <a:extLst>
              <a:ext uri="{FF2B5EF4-FFF2-40B4-BE49-F238E27FC236}">
                <a16:creationId xmlns:a16="http://schemas.microsoft.com/office/drawing/2014/main" id="{A4DD46A1-AF4E-5644-171D-17216CF18464}"/>
              </a:ext>
            </a:extLst>
          </p:cNvPr>
          <p:cNvSpPr txBox="1">
            <a:spLocks/>
          </p:cNvSpPr>
          <p:nvPr/>
        </p:nvSpPr>
        <p:spPr>
          <a:xfrm>
            <a:off x="594360" y="2984980"/>
            <a:ext cx="5044440" cy="2994415"/>
          </a:xfrm>
          <a:prstGeom prst="rect">
            <a:avLst/>
          </a:prstGeom>
        </p:spPr>
        <p:txBody>
          <a:bodyPr vert="horz" lIns="0" tIns="228600" rIns="0" bIns="0" rtlCol="0" anchor="t">
            <a:noAutofit/>
          </a:bodyPr>
          <a:lstStyle>
            <a:lvl1pPr marL="228600" indent="-283464" algn="l" defTabSz="914400" rtl="0" eaLnBrk="1" latinLnBrk="0" hangingPunct="1">
              <a:lnSpc>
                <a:spcPct val="90000"/>
              </a:lnSpc>
              <a:spcBef>
                <a:spcPts val="1000"/>
              </a:spcBef>
              <a:buClr>
                <a:schemeClr val="tx2"/>
              </a:buClr>
              <a:buFont typeface="Wingdings" panose="05000000000000000000" pitchFamily="2" charset="2"/>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Clr>
                <a:schemeClr val="tx2"/>
              </a:buClr>
              <a:buFont typeface="Wingdings" panose="05000000000000000000" pitchFamily="2" charset="2"/>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Clr>
                <a:schemeClr val="tx2"/>
              </a:buClr>
              <a:buFont typeface="Wingdings" panose="05000000000000000000" pitchFamily="2" charset="2"/>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Clr>
                <a:schemeClr val="tx2"/>
              </a:buClr>
              <a:buFont typeface="Wingdings" panose="05000000000000000000" pitchFamily="2" charset="2"/>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Clr>
                <a:schemeClr val="tx2"/>
              </a:buClr>
              <a:buFont typeface="Wingdings" panose="05000000000000000000" pitchFamily="2" charset="2"/>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20000"/>
              </a:lnSpc>
            </a:pPr>
            <a:r>
              <a:rPr lang="en-US" sz="1800" dirty="0"/>
              <a:t>Youth who have experienced trauma are more likely than others to engage in risky sexual behavior, including:</a:t>
            </a:r>
          </a:p>
          <a:p>
            <a:pPr marL="800100" lvl="1" indent="-342900">
              <a:lnSpc>
                <a:spcPct val="120000"/>
              </a:lnSpc>
            </a:pPr>
            <a:r>
              <a:rPr lang="en-US" sz="1400" dirty="0"/>
              <a:t>unprotected sex,</a:t>
            </a:r>
          </a:p>
          <a:p>
            <a:pPr marL="800100" lvl="1" indent="-342900">
              <a:lnSpc>
                <a:spcPct val="120000"/>
              </a:lnSpc>
            </a:pPr>
            <a:r>
              <a:rPr lang="en-US" sz="1400" dirty="0"/>
              <a:t>sex with multiple partners,</a:t>
            </a:r>
          </a:p>
          <a:p>
            <a:pPr marL="800100" lvl="1" indent="-342900">
              <a:lnSpc>
                <a:spcPct val="120000"/>
              </a:lnSpc>
            </a:pPr>
            <a:r>
              <a:rPr lang="en-US" sz="1400" dirty="0"/>
              <a:t>acquiring STIs, and </a:t>
            </a:r>
          </a:p>
          <a:p>
            <a:pPr marL="800100" lvl="1" indent="-342900">
              <a:lnSpc>
                <a:spcPct val="120000"/>
              </a:lnSpc>
            </a:pPr>
            <a:r>
              <a:rPr lang="en-US" sz="1400" dirty="0"/>
              <a:t>becoming pregnant.</a:t>
            </a:r>
          </a:p>
          <a:p>
            <a:pPr marL="342900" indent="-342900">
              <a:lnSpc>
                <a:spcPct val="120000"/>
              </a:lnSpc>
            </a:pPr>
            <a:r>
              <a:rPr lang="en-US" sz="1800" dirty="0"/>
              <a:t>Trauma is a risk factor for nearly all behavioral health and substance use disorders.</a:t>
            </a:r>
          </a:p>
          <a:p>
            <a:pPr marL="0" indent="0">
              <a:lnSpc>
                <a:spcPct val="120000"/>
              </a:lnSpc>
              <a:buNone/>
            </a:pPr>
            <a:endParaRPr lang="en-US" sz="1800" dirty="0"/>
          </a:p>
        </p:txBody>
      </p:sp>
      <p:sp>
        <p:nvSpPr>
          <p:cNvPr id="4" name="Slide Number Placeholder 3">
            <a:extLst>
              <a:ext uri="{FF2B5EF4-FFF2-40B4-BE49-F238E27FC236}">
                <a16:creationId xmlns:a16="http://schemas.microsoft.com/office/drawing/2014/main" id="{F4FF0F20-2C27-17E9-77E2-0076B7379CE6}"/>
              </a:ext>
            </a:extLst>
          </p:cNvPr>
          <p:cNvSpPr>
            <a:spLocks noGrp="1"/>
          </p:cNvSpPr>
          <p:nvPr>
            <p:ph type="sldNum" sz="quarter" idx="12"/>
          </p:nvPr>
        </p:nvSpPr>
        <p:spPr>
          <a:xfrm>
            <a:off x="594360" y="6332220"/>
            <a:ext cx="523240" cy="247651"/>
          </a:xfrm>
        </p:spPr>
        <p:txBody>
          <a:bodyPr vert="horz" lIns="0" tIns="0" rIns="0" bIns="0" rtlCol="0" anchor="t" anchorCtr="0">
            <a:normAutofit/>
          </a:bodyPr>
          <a:lstStyle/>
          <a:p>
            <a:pPr>
              <a:spcAft>
                <a:spcPts val="600"/>
              </a:spcAft>
            </a:pPr>
            <a:fld id="{294A09A9-5501-47C1-A89A-A340965A2BE2}" type="slidenum">
              <a:rPr lang="en-US" smtClean="0"/>
              <a:pPr>
                <a:spcAft>
                  <a:spcPts val="600"/>
                </a:spcAft>
              </a:pPr>
              <a:t>20</a:t>
            </a:fld>
            <a:endParaRPr lang="en-US"/>
          </a:p>
        </p:txBody>
      </p:sp>
      <p:sp>
        <p:nvSpPr>
          <p:cNvPr id="3" name="Content Placeholder 2">
            <a:extLst>
              <a:ext uri="{FF2B5EF4-FFF2-40B4-BE49-F238E27FC236}">
                <a16:creationId xmlns:a16="http://schemas.microsoft.com/office/drawing/2014/main" id="{15616279-0B46-DF7E-C361-C4AA33DBF214}"/>
              </a:ext>
            </a:extLst>
          </p:cNvPr>
          <p:cNvSpPr txBox="1">
            <a:spLocks/>
          </p:cNvSpPr>
          <p:nvPr/>
        </p:nvSpPr>
        <p:spPr>
          <a:xfrm>
            <a:off x="1117600" y="6294922"/>
            <a:ext cx="8245994" cy="364670"/>
          </a:xfrm>
          <a:prstGeom prst="rect">
            <a:avLst/>
          </a:prstGeom>
        </p:spPr>
        <p:txBody>
          <a:bodyPr vert="horz" lIns="0" tIns="45720" rIns="91440" bIns="45720" rtlCol="0">
            <a:normAutofit/>
          </a:bodyPr>
          <a:lstStyle>
            <a:lvl1pPr marL="0" indent="0" algn="l" defTabSz="914400" rtl="0" eaLnBrk="1" latinLnBrk="0" hangingPunct="1">
              <a:lnSpc>
                <a:spcPct val="90000"/>
              </a:lnSpc>
              <a:spcBef>
                <a:spcPts val="1800"/>
              </a:spcBef>
              <a:buClr>
                <a:schemeClr val="tx2"/>
              </a:buClr>
              <a:buFont typeface="Wingdings" panose="05000000000000000000" pitchFamily="2" charset="2"/>
              <a:buNone/>
              <a:defRPr sz="2000" b="0" i="0" kern="1200">
                <a:solidFill>
                  <a:schemeClr val="bg1"/>
                </a:solidFill>
                <a:latin typeface="+mn-lt"/>
                <a:ea typeface="+mn-ea"/>
                <a:cs typeface="+mn-cs"/>
              </a:defRPr>
            </a:lvl1pPr>
            <a:lvl2pPr marL="685800" indent="-283464" algn="l" defTabSz="914400" rtl="0" eaLnBrk="1" latinLnBrk="0" hangingPunct="1">
              <a:lnSpc>
                <a:spcPct val="90000"/>
              </a:lnSpc>
              <a:spcBef>
                <a:spcPts val="600"/>
              </a:spcBef>
              <a:buClr>
                <a:schemeClr val="tx2"/>
              </a:buClr>
              <a:buFont typeface="Wingdings" panose="05000000000000000000" pitchFamily="2" charset="2"/>
              <a:buChar char="§"/>
              <a:defRPr sz="2000" b="0" i="0" kern="1200">
                <a:solidFill>
                  <a:schemeClr val="bg1"/>
                </a:solidFill>
                <a:latin typeface="+mn-lt"/>
                <a:ea typeface="+mn-ea"/>
                <a:cs typeface="+mn-cs"/>
              </a:defRPr>
            </a:lvl2pPr>
            <a:lvl3pPr marL="1143000" indent="-283464" algn="l" defTabSz="914400" rtl="0" eaLnBrk="1" latinLnBrk="0" hangingPunct="1">
              <a:lnSpc>
                <a:spcPct val="90000"/>
              </a:lnSpc>
              <a:spcBef>
                <a:spcPts val="1800"/>
              </a:spcBef>
              <a:buClr>
                <a:schemeClr val="tx2"/>
              </a:buClr>
              <a:buFont typeface="Wingdings" panose="05000000000000000000" pitchFamily="2" charset="2"/>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1800"/>
              </a:spcBef>
              <a:buClr>
                <a:schemeClr val="tx2"/>
              </a:buClr>
              <a:buFont typeface="Wingdings" panose="05000000000000000000" pitchFamily="2" charset="2"/>
              <a:buChar char="§"/>
              <a:defRPr sz="2000" b="0" i="0" kern="1200">
                <a:solidFill>
                  <a:schemeClr val="bg1"/>
                </a:solidFill>
                <a:latin typeface="+mn-lt"/>
                <a:ea typeface="+mn-ea"/>
                <a:cs typeface="+mn-cs"/>
              </a:defRPr>
            </a:lvl4pPr>
            <a:lvl5pPr marL="2057400" indent="-283464" algn="l" defTabSz="914400" rtl="0" eaLnBrk="1" latinLnBrk="0" hangingPunct="1">
              <a:lnSpc>
                <a:spcPct val="90000"/>
              </a:lnSpc>
              <a:spcBef>
                <a:spcPts val="1800"/>
              </a:spcBef>
              <a:buClr>
                <a:schemeClr val="tx2"/>
              </a:buClr>
              <a:buFont typeface="Wingdings" panose="05000000000000000000" pitchFamily="2" charset="2"/>
              <a:buChar char="§"/>
              <a:defRPr sz="2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a:t>https://harvardcenter.wpenginepowered.com/wp-content/uploads/2015/05/inbrief-adversity-1.pdf</a:t>
            </a:r>
          </a:p>
        </p:txBody>
      </p:sp>
      <p:pic>
        <p:nvPicPr>
          <p:cNvPr id="6" name="Picture 5" descr="Yellow pencils on a red background">
            <a:extLst>
              <a:ext uri="{FF2B5EF4-FFF2-40B4-BE49-F238E27FC236}">
                <a16:creationId xmlns:a16="http://schemas.microsoft.com/office/drawing/2014/main" id="{CA60AAB2-5AD2-3047-CE2B-F1B3F2C7FF29}"/>
              </a:ext>
            </a:extLst>
          </p:cNvPr>
          <p:cNvPicPr>
            <a:picLocks noChangeAspect="1"/>
          </p:cNvPicPr>
          <p:nvPr/>
        </p:nvPicPr>
        <p:blipFill>
          <a:blip r:embed="rId3">
            <a:extLst>
              <a:ext uri="{28A0092B-C50C-407E-A947-70E740481C1C}">
                <a14:useLocalDpi xmlns:a14="http://schemas.microsoft.com/office/drawing/2010/main" val="0"/>
              </a:ext>
            </a:extLst>
          </a:blip>
          <a:srcRect l="24658" r="15791" b="-1"/>
          <a:stretch/>
        </p:blipFill>
        <p:spPr>
          <a:xfrm>
            <a:off x="6096000" y="10"/>
            <a:ext cx="6118225" cy="6857990"/>
          </a:xfrm>
          <a:prstGeom prst="rect">
            <a:avLst/>
          </a:prstGeom>
          <a:noFill/>
        </p:spPr>
      </p:pic>
    </p:spTree>
    <p:extLst>
      <p:ext uri="{BB962C8B-B14F-4D97-AF65-F5344CB8AC3E}">
        <p14:creationId xmlns:p14="http://schemas.microsoft.com/office/powerpoint/2010/main" val="758061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2DC4C-BCA4-E0F5-CD6A-33896BF24B2C}"/>
              </a:ext>
            </a:extLst>
          </p:cNvPr>
          <p:cNvSpPr>
            <a:spLocks noGrp="1"/>
          </p:cNvSpPr>
          <p:nvPr>
            <p:ph type="title"/>
          </p:nvPr>
        </p:nvSpPr>
        <p:spPr/>
        <p:txBody>
          <a:bodyPr/>
          <a:lstStyle/>
          <a:p>
            <a:r>
              <a:rPr lang="en-US" dirty="0"/>
              <a:t>What does this mean for educators?    </a:t>
            </a:r>
          </a:p>
        </p:txBody>
      </p:sp>
      <p:sp>
        <p:nvSpPr>
          <p:cNvPr id="9" name="Content Placeholder 2">
            <a:extLst>
              <a:ext uri="{FF2B5EF4-FFF2-40B4-BE49-F238E27FC236}">
                <a16:creationId xmlns:a16="http://schemas.microsoft.com/office/drawing/2014/main" id="{A4DD46A1-AF4E-5644-171D-17216CF18464}"/>
              </a:ext>
              <a:ext uri="{C183D7F6-B498-43B3-948B-1728B52AA6E4}">
                <adec:decorative xmlns:adec="http://schemas.microsoft.com/office/drawing/2017/decorative" val="1"/>
              </a:ext>
            </a:extLst>
          </p:cNvPr>
          <p:cNvSpPr txBox="1">
            <a:spLocks/>
          </p:cNvSpPr>
          <p:nvPr/>
        </p:nvSpPr>
        <p:spPr>
          <a:xfrm>
            <a:off x="594360" y="2507244"/>
            <a:ext cx="9774211" cy="3239058"/>
          </a:xfrm>
          <a:prstGeom prst="rect">
            <a:avLst/>
          </a:prstGeom>
        </p:spPr>
        <p:txBody>
          <a:bodyPr/>
          <a:lstStyle>
            <a:lvl1pPr marL="228600" indent="-283464" algn="l" defTabSz="914400" rtl="0" eaLnBrk="1" latinLnBrk="0" hangingPunct="1">
              <a:lnSpc>
                <a:spcPct val="90000"/>
              </a:lnSpc>
              <a:spcBef>
                <a:spcPts val="1000"/>
              </a:spcBef>
              <a:buClr>
                <a:schemeClr val="tx2"/>
              </a:buClr>
              <a:buFont typeface="Wingdings" panose="05000000000000000000" pitchFamily="2" charset="2"/>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Clr>
                <a:schemeClr val="tx2"/>
              </a:buClr>
              <a:buFont typeface="Wingdings" panose="05000000000000000000" pitchFamily="2" charset="2"/>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Clr>
                <a:schemeClr val="tx2"/>
              </a:buClr>
              <a:buFont typeface="Wingdings" panose="05000000000000000000" pitchFamily="2" charset="2"/>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Clr>
                <a:schemeClr val="tx2"/>
              </a:buClr>
              <a:buFont typeface="Wingdings" panose="05000000000000000000" pitchFamily="2" charset="2"/>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Clr>
                <a:schemeClr val="tx2"/>
              </a:buClr>
              <a:buFont typeface="Wingdings" panose="05000000000000000000" pitchFamily="2" charset="2"/>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endParaRPr lang="en-US" sz="2400"/>
          </a:p>
        </p:txBody>
      </p:sp>
      <p:pic>
        <p:nvPicPr>
          <p:cNvPr id="5" name="Picture 4" descr="Red megaphone">
            <a:extLst>
              <a:ext uri="{FF2B5EF4-FFF2-40B4-BE49-F238E27FC236}">
                <a16:creationId xmlns:a16="http://schemas.microsoft.com/office/drawing/2014/main" id="{C1C428F1-975C-0B08-DBB6-32BEBA3CD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34596">
            <a:off x="855980" y="3130021"/>
            <a:ext cx="2978331" cy="2978331"/>
          </a:xfrm>
          <a:prstGeom prst="rect">
            <a:avLst/>
          </a:prstGeom>
        </p:spPr>
      </p:pic>
      <p:sp>
        <p:nvSpPr>
          <p:cNvPr id="6" name="Rectangle 5">
            <a:extLst>
              <a:ext uri="{FF2B5EF4-FFF2-40B4-BE49-F238E27FC236}">
                <a16:creationId xmlns:a16="http://schemas.microsoft.com/office/drawing/2014/main" id="{0E8AB7FD-7107-8029-E35C-8A22D274B7F0}"/>
              </a:ext>
            </a:extLst>
          </p:cNvPr>
          <p:cNvSpPr/>
          <p:nvPr/>
        </p:nvSpPr>
        <p:spPr>
          <a:xfrm>
            <a:off x="3673712" y="2545388"/>
            <a:ext cx="5437467" cy="2427064"/>
          </a:xfrm>
          <a:prstGeom prst="rect">
            <a:avLst/>
          </a:prstGeom>
          <a:solidFill>
            <a:srgbClr val="33699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342900" indent="-342900" algn="ctr"/>
            <a:r>
              <a:rPr lang="en-US" sz="2800"/>
              <a:t>Not all youth who act out have experienced trauma.</a:t>
            </a:r>
          </a:p>
          <a:p>
            <a:pPr marL="342900" indent="-342900" algn="ctr"/>
            <a:r>
              <a:rPr lang="en-US" sz="2800"/>
              <a:t>Not all youth who have experienced trauma will act out.</a:t>
            </a:r>
          </a:p>
        </p:txBody>
      </p:sp>
      <p:sp>
        <p:nvSpPr>
          <p:cNvPr id="4" name="Slide Number Placeholder 3">
            <a:extLst>
              <a:ext uri="{FF2B5EF4-FFF2-40B4-BE49-F238E27FC236}">
                <a16:creationId xmlns:a16="http://schemas.microsoft.com/office/drawing/2014/main" id="{F4FF0F20-2C27-17E9-77E2-0076B7379CE6}"/>
              </a:ext>
            </a:extLst>
          </p:cNvPr>
          <p:cNvSpPr>
            <a:spLocks noGrp="1"/>
          </p:cNvSpPr>
          <p:nvPr>
            <p:ph type="sldNum" sz="quarter" idx="12"/>
          </p:nvPr>
        </p:nvSpPr>
        <p:spPr/>
        <p:txBody>
          <a:bodyPr/>
          <a:lstStyle/>
          <a:p>
            <a:fld id="{294A09A9-5501-47C1-A89A-A340965A2BE2}" type="slidenum">
              <a:rPr lang="en-US" smtClean="0"/>
              <a:pPr/>
              <a:t>21</a:t>
            </a:fld>
            <a:endParaRPr lang="en-US">
              <a:latin typeface="+mn-lt"/>
            </a:endParaRPr>
          </a:p>
        </p:txBody>
      </p:sp>
      <p:sp>
        <p:nvSpPr>
          <p:cNvPr id="3" name="Content Placeholder 2">
            <a:extLst>
              <a:ext uri="{FF2B5EF4-FFF2-40B4-BE49-F238E27FC236}">
                <a16:creationId xmlns:a16="http://schemas.microsoft.com/office/drawing/2014/main" id="{A886C860-5220-9FCE-E6B6-76B58A0EF87A}"/>
              </a:ext>
            </a:extLst>
          </p:cNvPr>
          <p:cNvSpPr txBox="1">
            <a:spLocks/>
          </p:cNvSpPr>
          <p:nvPr/>
        </p:nvSpPr>
        <p:spPr>
          <a:xfrm>
            <a:off x="1117600" y="6294922"/>
            <a:ext cx="8245994" cy="364670"/>
          </a:xfrm>
          <a:prstGeom prst="rect">
            <a:avLst/>
          </a:prstGeom>
        </p:spPr>
        <p:txBody>
          <a:bodyPr vert="horz" lIns="0" tIns="45720" rIns="91440" bIns="45720" rtlCol="0">
            <a:normAutofit/>
          </a:bodyPr>
          <a:lstStyle>
            <a:lvl1pPr marL="0" indent="0" algn="l" defTabSz="914400" rtl="0" eaLnBrk="1" latinLnBrk="0" hangingPunct="1">
              <a:lnSpc>
                <a:spcPct val="90000"/>
              </a:lnSpc>
              <a:spcBef>
                <a:spcPts val="1800"/>
              </a:spcBef>
              <a:buClr>
                <a:schemeClr val="tx2"/>
              </a:buClr>
              <a:buFont typeface="Wingdings" panose="05000000000000000000" pitchFamily="2" charset="2"/>
              <a:buNone/>
              <a:defRPr sz="2000" b="0" i="0" kern="1200">
                <a:solidFill>
                  <a:schemeClr val="bg1"/>
                </a:solidFill>
                <a:latin typeface="+mn-lt"/>
                <a:ea typeface="+mn-ea"/>
                <a:cs typeface="+mn-cs"/>
              </a:defRPr>
            </a:lvl1pPr>
            <a:lvl2pPr marL="685800" indent="-283464" algn="l" defTabSz="914400" rtl="0" eaLnBrk="1" latinLnBrk="0" hangingPunct="1">
              <a:lnSpc>
                <a:spcPct val="90000"/>
              </a:lnSpc>
              <a:spcBef>
                <a:spcPts val="600"/>
              </a:spcBef>
              <a:buClr>
                <a:schemeClr val="tx2"/>
              </a:buClr>
              <a:buFont typeface="Wingdings" panose="05000000000000000000" pitchFamily="2" charset="2"/>
              <a:buChar char="§"/>
              <a:defRPr sz="2000" b="0" i="0" kern="1200">
                <a:solidFill>
                  <a:schemeClr val="bg1"/>
                </a:solidFill>
                <a:latin typeface="+mn-lt"/>
                <a:ea typeface="+mn-ea"/>
                <a:cs typeface="+mn-cs"/>
              </a:defRPr>
            </a:lvl2pPr>
            <a:lvl3pPr marL="1143000" indent="-283464" algn="l" defTabSz="914400" rtl="0" eaLnBrk="1" latinLnBrk="0" hangingPunct="1">
              <a:lnSpc>
                <a:spcPct val="90000"/>
              </a:lnSpc>
              <a:spcBef>
                <a:spcPts val="1800"/>
              </a:spcBef>
              <a:buClr>
                <a:schemeClr val="tx2"/>
              </a:buClr>
              <a:buFont typeface="Wingdings" panose="05000000000000000000" pitchFamily="2" charset="2"/>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1800"/>
              </a:spcBef>
              <a:buClr>
                <a:schemeClr val="tx2"/>
              </a:buClr>
              <a:buFont typeface="Wingdings" panose="05000000000000000000" pitchFamily="2" charset="2"/>
              <a:buChar char="§"/>
              <a:defRPr sz="2000" b="0" i="0" kern="1200">
                <a:solidFill>
                  <a:schemeClr val="bg1"/>
                </a:solidFill>
                <a:latin typeface="+mn-lt"/>
                <a:ea typeface="+mn-ea"/>
                <a:cs typeface="+mn-cs"/>
              </a:defRPr>
            </a:lvl4pPr>
            <a:lvl5pPr marL="2057400" indent="-283464" algn="l" defTabSz="914400" rtl="0" eaLnBrk="1" latinLnBrk="0" hangingPunct="1">
              <a:lnSpc>
                <a:spcPct val="90000"/>
              </a:lnSpc>
              <a:spcBef>
                <a:spcPts val="1800"/>
              </a:spcBef>
              <a:buClr>
                <a:schemeClr val="tx2"/>
              </a:buClr>
              <a:buFont typeface="Wingdings" panose="05000000000000000000" pitchFamily="2" charset="2"/>
              <a:buChar char="§"/>
              <a:defRPr sz="2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a:t>https://harvardcenter.wpenginepowered.com/wp-content/uploads/2015/05/inbrief-adversity-1.pdf</a:t>
            </a:r>
          </a:p>
        </p:txBody>
      </p:sp>
    </p:spTree>
    <p:extLst>
      <p:ext uri="{BB962C8B-B14F-4D97-AF65-F5344CB8AC3E}">
        <p14:creationId xmlns:p14="http://schemas.microsoft.com/office/powerpoint/2010/main" val="25207631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3A6C90-9877-16E0-9C3D-19B373F56361}"/>
              </a:ext>
            </a:extLst>
          </p:cNvPr>
          <p:cNvSpPr>
            <a:spLocks noGrp="1"/>
          </p:cNvSpPr>
          <p:nvPr>
            <p:ph type="title"/>
          </p:nvPr>
        </p:nvSpPr>
        <p:spPr/>
        <p:txBody>
          <a:bodyPr/>
          <a:lstStyle/>
          <a:p>
            <a:r>
              <a:rPr lang="en-US" dirty="0"/>
              <a:t>Example Scenarios</a:t>
            </a:r>
          </a:p>
        </p:txBody>
      </p:sp>
      <p:graphicFrame>
        <p:nvGraphicFramePr>
          <p:cNvPr id="6" name="Content Placeholder 5">
            <a:extLst>
              <a:ext uri="{FF2B5EF4-FFF2-40B4-BE49-F238E27FC236}">
                <a16:creationId xmlns:a16="http://schemas.microsoft.com/office/drawing/2014/main" id="{5780EA57-FC67-5305-A5BB-7E0E76A2F3A9}"/>
              </a:ext>
              <a:ext uri="{C183D7F6-B498-43B3-948B-1728B52AA6E4}">
                <adec:decorative xmlns:adec="http://schemas.microsoft.com/office/drawing/2017/decorative" val="1"/>
              </a:ext>
            </a:extLst>
          </p:cNvPr>
          <p:cNvGraphicFramePr>
            <a:graphicFrameLocks noGrp="1"/>
          </p:cNvGraphicFramePr>
          <p:nvPr>
            <p:ph sz="quarter" idx="13"/>
            <p:extLst>
              <p:ext uri="{D42A27DB-BD31-4B8C-83A1-F6EECF244321}">
                <p14:modId xmlns:p14="http://schemas.microsoft.com/office/powerpoint/2010/main" val="2553712661"/>
              </p:ext>
            </p:extLst>
          </p:nvPr>
        </p:nvGraphicFramePr>
        <p:xfrm>
          <a:off x="595313" y="2393950"/>
          <a:ext cx="10971212" cy="3879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2A0719C7-8363-93E5-092E-F86C391288A4}"/>
              </a:ext>
              <a:ext uri="{C183D7F6-B498-43B3-948B-1728B52AA6E4}">
                <adec:decorative xmlns:adec="http://schemas.microsoft.com/office/drawing/2017/decorative" val="1"/>
              </a:ext>
            </a:extLst>
          </p:cNvPr>
          <p:cNvSpPr/>
          <p:nvPr/>
        </p:nvSpPr>
        <p:spPr>
          <a:xfrm>
            <a:off x="401256" y="3694237"/>
            <a:ext cx="11195432" cy="1365813"/>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C60CD36-BD86-9ECB-CD7E-245EE8F059AD}"/>
              </a:ext>
              <a:ext uri="{C183D7F6-B498-43B3-948B-1728B52AA6E4}">
                <adec:decorative xmlns:adec="http://schemas.microsoft.com/office/drawing/2017/decorative" val="1"/>
              </a:ext>
            </a:extLst>
          </p:cNvPr>
          <p:cNvSpPr/>
          <p:nvPr/>
        </p:nvSpPr>
        <p:spPr>
          <a:xfrm>
            <a:off x="401256" y="5048030"/>
            <a:ext cx="11195432" cy="121341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0E8D043-105B-4035-9873-E7247ED3AB8F}"/>
              </a:ext>
              <a:ext uri="{C183D7F6-B498-43B3-948B-1728B52AA6E4}">
                <adec:decorative xmlns:adec="http://schemas.microsoft.com/office/drawing/2017/decorative" val="1"/>
              </a:ext>
            </a:extLst>
          </p:cNvPr>
          <p:cNvSpPr/>
          <p:nvPr/>
        </p:nvSpPr>
        <p:spPr>
          <a:xfrm>
            <a:off x="578370" y="2400886"/>
            <a:ext cx="11012869" cy="1365813"/>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54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3A6C90-9877-16E0-9C3D-19B373F56361}"/>
              </a:ext>
            </a:extLst>
          </p:cNvPr>
          <p:cNvSpPr>
            <a:spLocks noGrp="1"/>
          </p:cNvSpPr>
          <p:nvPr>
            <p:ph type="title"/>
          </p:nvPr>
        </p:nvSpPr>
        <p:spPr/>
        <p:txBody>
          <a:bodyPr/>
          <a:lstStyle/>
          <a:p>
            <a:r>
              <a:rPr lang="en-US" dirty="0"/>
              <a:t>Example Scenarios </a:t>
            </a:r>
          </a:p>
        </p:txBody>
      </p:sp>
      <p:graphicFrame>
        <p:nvGraphicFramePr>
          <p:cNvPr id="6" name="Content Placeholder 5">
            <a:extLst>
              <a:ext uri="{FF2B5EF4-FFF2-40B4-BE49-F238E27FC236}">
                <a16:creationId xmlns:a16="http://schemas.microsoft.com/office/drawing/2014/main" id="{5780EA57-FC67-5305-A5BB-7E0E76A2F3A9}"/>
              </a:ext>
              <a:ext uri="{C183D7F6-B498-43B3-948B-1728B52AA6E4}">
                <adec:decorative xmlns:adec="http://schemas.microsoft.com/office/drawing/2017/decorative" val="1"/>
              </a:ext>
            </a:extLst>
          </p:cNvPr>
          <p:cNvGraphicFramePr>
            <a:graphicFrameLocks noGrp="1"/>
          </p:cNvGraphicFramePr>
          <p:nvPr>
            <p:ph sz="quarter" idx="13"/>
            <p:extLst>
              <p:ext uri="{D42A27DB-BD31-4B8C-83A1-F6EECF244321}">
                <p14:modId xmlns:p14="http://schemas.microsoft.com/office/powerpoint/2010/main" val="2618215957"/>
              </p:ext>
            </p:extLst>
          </p:nvPr>
        </p:nvGraphicFramePr>
        <p:xfrm>
          <a:off x="595313" y="2393950"/>
          <a:ext cx="10971212" cy="3879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2A0719C7-8363-93E5-092E-F86C391288A4}"/>
              </a:ext>
              <a:ext uri="{C183D7F6-B498-43B3-948B-1728B52AA6E4}">
                <adec:decorative xmlns:adec="http://schemas.microsoft.com/office/drawing/2017/decorative" val="1"/>
              </a:ext>
            </a:extLst>
          </p:cNvPr>
          <p:cNvSpPr/>
          <p:nvPr/>
        </p:nvSpPr>
        <p:spPr>
          <a:xfrm>
            <a:off x="401256" y="3706590"/>
            <a:ext cx="11195432" cy="1365813"/>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C60CD36-BD86-9ECB-CD7E-245EE8F059AD}"/>
              </a:ext>
              <a:ext uri="{C183D7F6-B498-43B3-948B-1728B52AA6E4}">
                <adec:decorative xmlns:adec="http://schemas.microsoft.com/office/drawing/2017/decorative" val="1"/>
              </a:ext>
            </a:extLst>
          </p:cNvPr>
          <p:cNvSpPr/>
          <p:nvPr/>
        </p:nvSpPr>
        <p:spPr>
          <a:xfrm>
            <a:off x="401256" y="5072747"/>
            <a:ext cx="11195432" cy="121341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88284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3A6C90-9877-16E0-9C3D-19B373F56361}"/>
              </a:ext>
            </a:extLst>
          </p:cNvPr>
          <p:cNvSpPr>
            <a:spLocks noGrp="1"/>
          </p:cNvSpPr>
          <p:nvPr>
            <p:ph type="title"/>
          </p:nvPr>
        </p:nvSpPr>
        <p:spPr/>
        <p:txBody>
          <a:bodyPr/>
          <a:lstStyle/>
          <a:p>
            <a:r>
              <a:rPr lang="en-US" dirty="0"/>
              <a:t>Example Scenarios  </a:t>
            </a:r>
          </a:p>
        </p:txBody>
      </p:sp>
      <p:graphicFrame>
        <p:nvGraphicFramePr>
          <p:cNvPr id="6" name="Content Placeholder 5">
            <a:extLst>
              <a:ext uri="{FF2B5EF4-FFF2-40B4-BE49-F238E27FC236}">
                <a16:creationId xmlns:a16="http://schemas.microsoft.com/office/drawing/2014/main" id="{5780EA57-FC67-5305-A5BB-7E0E76A2F3A9}"/>
              </a:ext>
              <a:ext uri="{C183D7F6-B498-43B3-948B-1728B52AA6E4}">
                <adec:decorative xmlns:adec="http://schemas.microsoft.com/office/drawing/2017/decorative" val="1"/>
              </a:ext>
            </a:extLst>
          </p:cNvPr>
          <p:cNvGraphicFramePr>
            <a:graphicFrameLocks noGrp="1"/>
          </p:cNvGraphicFramePr>
          <p:nvPr>
            <p:ph sz="quarter" idx="13"/>
            <p:extLst>
              <p:ext uri="{D42A27DB-BD31-4B8C-83A1-F6EECF244321}">
                <p14:modId xmlns:p14="http://schemas.microsoft.com/office/powerpoint/2010/main" val="325701667"/>
              </p:ext>
            </p:extLst>
          </p:nvPr>
        </p:nvGraphicFramePr>
        <p:xfrm>
          <a:off x="595313" y="2393950"/>
          <a:ext cx="10971212" cy="3879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3C60CD36-BD86-9ECB-CD7E-245EE8F059AD}"/>
              </a:ext>
              <a:ext uri="{C183D7F6-B498-43B3-948B-1728B52AA6E4}">
                <adec:decorative xmlns:adec="http://schemas.microsoft.com/office/drawing/2017/decorative" val="1"/>
              </a:ext>
            </a:extLst>
          </p:cNvPr>
          <p:cNvSpPr/>
          <p:nvPr/>
        </p:nvSpPr>
        <p:spPr>
          <a:xfrm>
            <a:off x="401256" y="4992130"/>
            <a:ext cx="11195432" cy="131874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86170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3A6C90-9877-16E0-9C3D-19B373F56361}"/>
              </a:ext>
            </a:extLst>
          </p:cNvPr>
          <p:cNvSpPr>
            <a:spLocks noGrp="1"/>
          </p:cNvSpPr>
          <p:nvPr>
            <p:ph type="title"/>
          </p:nvPr>
        </p:nvSpPr>
        <p:spPr/>
        <p:txBody>
          <a:bodyPr/>
          <a:lstStyle/>
          <a:p>
            <a:r>
              <a:rPr lang="en-US" dirty="0"/>
              <a:t>Example Scenarios   </a:t>
            </a:r>
          </a:p>
        </p:txBody>
      </p:sp>
      <p:graphicFrame>
        <p:nvGraphicFramePr>
          <p:cNvPr id="6" name="Content Placeholder 5">
            <a:extLst>
              <a:ext uri="{FF2B5EF4-FFF2-40B4-BE49-F238E27FC236}">
                <a16:creationId xmlns:a16="http://schemas.microsoft.com/office/drawing/2014/main" id="{5780EA57-FC67-5305-A5BB-7E0E76A2F3A9}"/>
              </a:ext>
              <a:ext uri="{C183D7F6-B498-43B3-948B-1728B52AA6E4}">
                <adec:decorative xmlns:adec="http://schemas.microsoft.com/office/drawing/2017/decorative" val="1"/>
              </a:ext>
            </a:extLst>
          </p:cNvPr>
          <p:cNvGraphicFramePr>
            <a:graphicFrameLocks noGrp="1"/>
          </p:cNvGraphicFramePr>
          <p:nvPr>
            <p:ph sz="quarter" idx="13"/>
            <p:extLst>
              <p:ext uri="{D42A27DB-BD31-4B8C-83A1-F6EECF244321}">
                <p14:modId xmlns:p14="http://schemas.microsoft.com/office/powerpoint/2010/main" val="3326357227"/>
              </p:ext>
            </p:extLst>
          </p:nvPr>
        </p:nvGraphicFramePr>
        <p:xfrm>
          <a:off x="595313" y="2393950"/>
          <a:ext cx="10971212" cy="3879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89094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2DC4C-BCA4-E0F5-CD6A-33896BF24B2C}"/>
              </a:ext>
            </a:extLst>
          </p:cNvPr>
          <p:cNvSpPr>
            <a:spLocks noGrp="1"/>
          </p:cNvSpPr>
          <p:nvPr>
            <p:ph type="title"/>
          </p:nvPr>
        </p:nvSpPr>
        <p:spPr>
          <a:xfrm>
            <a:off x="575310" y="278129"/>
            <a:ext cx="5063490" cy="2354026"/>
          </a:xfrm>
        </p:spPr>
        <p:txBody>
          <a:bodyPr vert="horz" lIns="0" tIns="0" rIns="0" bIns="0" rtlCol="0" anchor="b" anchorCtr="0">
            <a:normAutofit/>
          </a:bodyPr>
          <a:lstStyle/>
          <a:p>
            <a:r>
              <a:rPr lang="en-US" b="1" i="0" kern="1200" spc="100" baseline="0" dirty="0">
                <a:latin typeface="+mj-lt"/>
                <a:ea typeface="+mj-ea"/>
                <a:cs typeface="+mj-cs"/>
              </a:rPr>
              <a:t>What does this mean for educators?     </a:t>
            </a:r>
          </a:p>
        </p:txBody>
      </p:sp>
      <p:sp>
        <p:nvSpPr>
          <p:cNvPr id="9" name="Content Placeholder 2">
            <a:extLst>
              <a:ext uri="{FF2B5EF4-FFF2-40B4-BE49-F238E27FC236}">
                <a16:creationId xmlns:a16="http://schemas.microsoft.com/office/drawing/2014/main" id="{A4DD46A1-AF4E-5644-171D-17216CF18464}"/>
              </a:ext>
            </a:extLst>
          </p:cNvPr>
          <p:cNvSpPr txBox="1">
            <a:spLocks/>
          </p:cNvSpPr>
          <p:nvPr/>
        </p:nvSpPr>
        <p:spPr>
          <a:xfrm>
            <a:off x="584835" y="3105620"/>
            <a:ext cx="5044440" cy="2994415"/>
          </a:xfrm>
          <a:prstGeom prst="rect">
            <a:avLst/>
          </a:prstGeom>
        </p:spPr>
        <p:txBody>
          <a:bodyPr vert="horz" lIns="0" tIns="228600" rIns="0" bIns="0" rtlCol="0">
            <a:normAutofit fontScale="92500" lnSpcReduction="10000"/>
          </a:bodyPr>
          <a:lstStyle>
            <a:lvl1pPr marL="228600" indent="-283464" algn="l" defTabSz="914400" rtl="0" eaLnBrk="1" latinLnBrk="0" hangingPunct="1">
              <a:lnSpc>
                <a:spcPct val="90000"/>
              </a:lnSpc>
              <a:spcBef>
                <a:spcPts val="1000"/>
              </a:spcBef>
              <a:buClr>
                <a:schemeClr val="tx2"/>
              </a:buClr>
              <a:buFont typeface="Wingdings" panose="05000000000000000000" pitchFamily="2" charset="2"/>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Clr>
                <a:schemeClr val="tx2"/>
              </a:buClr>
              <a:buFont typeface="Wingdings" panose="05000000000000000000" pitchFamily="2" charset="2"/>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Clr>
                <a:schemeClr val="tx2"/>
              </a:buClr>
              <a:buFont typeface="Wingdings" panose="05000000000000000000" pitchFamily="2" charset="2"/>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Clr>
                <a:schemeClr val="tx2"/>
              </a:buClr>
              <a:buFont typeface="Wingdings" panose="05000000000000000000" pitchFamily="2" charset="2"/>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Clr>
                <a:schemeClr val="tx2"/>
              </a:buClr>
              <a:buFont typeface="Wingdings" panose="05000000000000000000" pitchFamily="2" charset="2"/>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1800"/>
              </a:spcBef>
              <a:buNone/>
            </a:pPr>
            <a:r>
              <a:rPr lang="en-US" sz="1900"/>
              <a:t>Remember that not all youth who have engaged in sexual activity, have done so by choice.</a:t>
            </a:r>
          </a:p>
          <a:p>
            <a:pPr marL="0" lvl="1" indent="0">
              <a:lnSpc>
                <a:spcPct val="110000"/>
              </a:lnSpc>
              <a:spcBef>
                <a:spcPts val="1800"/>
              </a:spcBef>
              <a:buNone/>
            </a:pPr>
            <a:r>
              <a:rPr lang="en-US" sz="1900"/>
              <a:t>It is particularly important to remember this when presenting information on abstinence. We do not want youth who may be experiencing the impacts of traumatic stress (e.g., shame, guilt, fear) to be made to feel worse.</a:t>
            </a:r>
          </a:p>
          <a:p>
            <a:pPr marL="0" lvl="1" indent="0">
              <a:lnSpc>
                <a:spcPct val="110000"/>
              </a:lnSpc>
              <a:spcBef>
                <a:spcPts val="1800"/>
              </a:spcBef>
              <a:buNone/>
            </a:pPr>
            <a:r>
              <a:rPr lang="en-US" sz="1900"/>
              <a:t>This is challenging! </a:t>
            </a:r>
            <a:r>
              <a:rPr lang="en-US" sz="1900" b="1" i="1"/>
              <a:t>But you can do it. </a:t>
            </a:r>
          </a:p>
          <a:p>
            <a:pPr marL="0" indent="0">
              <a:lnSpc>
                <a:spcPct val="110000"/>
              </a:lnSpc>
              <a:spcBef>
                <a:spcPts val="1800"/>
              </a:spcBef>
              <a:buNone/>
            </a:pPr>
            <a:endParaRPr lang="en-US" sz="1900"/>
          </a:p>
        </p:txBody>
      </p:sp>
      <p:sp>
        <p:nvSpPr>
          <p:cNvPr id="4" name="Slide Number Placeholder 3">
            <a:extLst>
              <a:ext uri="{FF2B5EF4-FFF2-40B4-BE49-F238E27FC236}">
                <a16:creationId xmlns:a16="http://schemas.microsoft.com/office/drawing/2014/main" id="{F4FF0F20-2C27-17E9-77E2-0076B7379CE6}"/>
              </a:ext>
            </a:extLst>
          </p:cNvPr>
          <p:cNvSpPr>
            <a:spLocks noGrp="1"/>
          </p:cNvSpPr>
          <p:nvPr>
            <p:ph type="sldNum" sz="quarter" idx="12"/>
          </p:nvPr>
        </p:nvSpPr>
        <p:spPr>
          <a:xfrm>
            <a:off x="594360" y="6332220"/>
            <a:ext cx="523240" cy="247651"/>
          </a:xfrm>
        </p:spPr>
        <p:txBody>
          <a:bodyPr vert="horz" lIns="0" tIns="0" rIns="0" bIns="0" rtlCol="0" anchor="t" anchorCtr="0">
            <a:normAutofit/>
          </a:bodyPr>
          <a:lstStyle/>
          <a:p>
            <a:pPr>
              <a:spcAft>
                <a:spcPts val="600"/>
              </a:spcAft>
            </a:pPr>
            <a:fld id="{294A09A9-5501-47C1-A89A-A340965A2BE2}" type="slidenum">
              <a:rPr lang="en-US" smtClean="0"/>
              <a:pPr>
                <a:spcAft>
                  <a:spcPts val="600"/>
                </a:spcAft>
              </a:pPr>
              <a:t>26</a:t>
            </a:fld>
            <a:endParaRPr lang="en-US"/>
          </a:p>
        </p:txBody>
      </p:sp>
      <p:pic>
        <p:nvPicPr>
          <p:cNvPr id="6" name="Picture 5" descr="Yellow pencils on a red background">
            <a:extLst>
              <a:ext uri="{FF2B5EF4-FFF2-40B4-BE49-F238E27FC236}">
                <a16:creationId xmlns:a16="http://schemas.microsoft.com/office/drawing/2014/main" id="{CA60AAB2-5AD2-3047-CE2B-F1B3F2C7FF29}"/>
              </a:ext>
            </a:extLst>
          </p:cNvPr>
          <p:cNvPicPr>
            <a:picLocks noChangeAspect="1"/>
          </p:cNvPicPr>
          <p:nvPr/>
        </p:nvPicPr>
        <p:blipFill>
          <a:blip r:embed="rId3">
            <a:extLst>
              <a:ext uri="{28A0092B-C50C-407E-A947-70E740481C1C}">
                <a14:useLocalDpi xmlns:a14="http://schemas.microsoft.com/office/drawing/2010/main" val="0"/>
              </a:ext>
            </a:extLst>
          </a:blip>
          <a:srcRect l="24658" r="15791" b="-1"/>
          <a:stretch/>
        </p:blipFill>
        <p:spPr>
          <a:xfrm>
            <a:off x="6096000" y="10"/>
            <a:ext cx="6118225" cy="6857990"/>
          </a:xfrm>
          <a:prstGeom prst="rect">
            <a:avLst/>
          </a:prstGeom>
          <a:noFill/>
        </p:spPr>
      </p:pic>
    </p:spTree>
    <p:extLst>
      <p:ext uri="{BB962C8B-B14F-4D97-AF65-F5344CB8AC3E}">
        <p14:creationId xmlns:p14="http://schemas.microsoft.com/office/powerpoint/2010/main" val="10449147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6506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2DC4C-BCA4-E0F5-CD6A-33896BF24B2C}"/>
              </a:ext>
            </a:extLst>
          </p:cNvPr>
          <p:cNvSpPr>
            <a:spLocks noGrp="1"/>
          </p:cNvSpPr>
          <p:nvPr>
            <p:ph type="ctrTitle"/>
          </p:nvPr>
        </p:nvSpPr>
        <p:spPr/>
        <p:txBody>
          <a:bodyPr/>
          <a:lstStyle/>
          <a:p>
            <a:r>
              <a:rPr lang="en-US">
                <a:solidFill>
                  <a:schemeClr val="tx1"/>
                </a:solidFill>
              </a:rPr>
              <a:t>Scenarios</a:t>
            </a:r>
          </a:p>
        </p:txBody>
      </p:sp>
      <p:pic>
        <p:nvPicPr>
          <p:cNvPr id="7" name="Picture Placeholder 6" descr="Desks in empty classroom">
            <a:extLst>
              <a:ext uri="{FF2B5EF4-FFF2-40B4-BE49-F238E27FC236}">
                <a16:creationId xmlns:a16="http://schemas.microsoft.com/office/drawing/2014/main" id="{6829B65B-0B78-8D92-12B7-D3B8FE42BAF8}"/>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8395" r="18395"/>
          <a:stretch/>
        </p:blipFill>
        <p:spPr/>
      </p:pic>
      <p:sp>
        <p:nvSpPr>
          <p:cNvPr id="3" name="Content Placeholder 2">
            <a:extLst>
              <a:ext uri="{FF2B5EF4-FFF2-40B4-BE49-F238E27FC236}">
                <a16:creationId xmlns:a16="http://schemas.microsoft.com/office/drawing/2014/main" id="{9BDA1009-6B06-C972-D372-8B68B1FCBC3F}"/>
              </a:ext>
            </a:extLst>
          </p:cNvPr>
          <p:cNvSpPr>
            <a:spLocks noGrp="1"/>
          </p:cNvSpPr>
          <p:nvPr>
            <p:ph type="body" sz="quarter" idx="11"/>
          </p:nvPr>
        </p:nvSpPr>
        <p:spPr>
          <a:xfrm>
            <a:off x="6309360" y="4182039"/>
            <a:ext cx="4454434" cy="1645920"/>
          </a:xfrm>
        </p:spPr>
        <p:txBody>
          <a:bodyPr/>
          <a:lstStyle/>
          <a:p>
            <a:r>
              <a:rPr lang="en-US" b="0" i="1">
                <a:solidFill>
                  <a:schemeClr val="tx1"/>
                </a:solidFill>
              </a:rPr>
              <a:t>Examples of how trauma may express itself in your setting.</a:t>
            </a:r>
          </a:p>
        </p:txBody>
      </p:sp>
      <p:sp>
        <p:nvSpPr>
          <p:cNvPr id="4" name="Slide Number Placeholder 3">
            <a:extLst>
              <a:ext uri="{FF2B5EF4-FFF2-40B4-BE49-F238E27FC236}">
                <a16:creationId xmlns:a16="http://schemas.microsoft.com/office/drawing/2014/main" id="{F4FF0F20-2C27-17E9-77E2-0076B7379CE6}"/>
              </a:ext>
            </a:extLst>
          </p:cNvPr>
          <p:cNvSpPr>
            <a:spLocks noGrp="1"/>
          </p:cNvSpPr>
          <p:nvPr>
            <p:ph type="sldNum" sz="quarter" idx="4294967295"/>
          </p:nvPr>
        </p:nvSpPr>
        <p:spPr>
          <a:xfrm>
            <a:off x="0" y="6332538"/>
            <a:ext cx="523875" cy="247650"/>
          </a:xfrm>
        </p:spPr>
        <p:txBody>
          <a:bodyPr/>
          <a:lstStyle/>
          <a:p>
            <a:fld id="{294A09A9-5501-47C1-A89A-A340965A2BE2}" type="slidenum">
              <a:rPr lang="en-US" smtClean="0"/>
              <a:pPr/>
              <a:t>27</a:t>
            </a:fld>
            <a:endParaRPr lang="en-US">
              <a:latin typeface="+mn-lt"/>
            </a:endParaRPr>
          </a:p>
        </p:txBody>
      </p:sp>
    </p:spTree>
    <p:extLst>
      <p:ext uri="{BB962C8B-B14F-4D97-AF65-F5344CB8AC3E}">
        <p14:creationId xmlns:p14="http://schemas.microsoft.com/office/powerpoint/2010/main" val="40366454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2DC4C-BCA4-E0F5-CD6A-33896BF24B2C}"/>
              </a:ext>
            </a:extLst>
          </p:cNvPr>
          <p:cNvSpPr>
            <a:spLocks noGrp="1"/>
          </p:cNvSpPr>
          <p:nvPr>
            <p:ph type="ctrTitle"/>
          </p:nvPr>
        </p:nvSpPr>
        <p:spPr/>
        <p:txBody>
          <a:bodyPr/>
          <a:lstStyle/>
          <a:p>
            <a:r>
              <a:rPr lang="en-US"/>
              <a:t>Secondary Victimization</a:t>
            </a:r>
          </a:p>
        </p:txBody>
      </p:sp>
      <p:pic>
        <p:nvPicPr>
          <p:cNvPr id="7" name="Picture Placeholder 6" descr="Pastel sunrise colours over snowy mountains">
            <a:extLst>
              <a:ext uri="{FF2B5EF4-FFF2-40B4-BE49-F238E27FC236}">
                <a16:creationId xmlns:a16="http://schemas.microsoft.com/office/drawing/2014/main" id="{6829B65B-0B78-8D92-12B7-D3B8FE42BAF8}"/>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1950" r="21950"/>
          <a:stretch/>
        </p:blipFill>
        <p:spPr/>
      </p:pic>
      <p:sp>
        <p:nvSpPr>
          <p:cNvPr id="3" name="Content Placeholder 2">
            <a:extLst>
              <a:ext uri="{FF2B5EF4-FFF2-40B4-BE49-F238E27FC236}">
                <a16:creationId xmlns:a16="http://schemas.microsoft.com/office/drawing/2014/main" id="{9BDA1009-6B06-C972-D372-8B68B1FCBC3F}"/>
              </a:ext>
            </a:extLst>
          </p:cNvPr>
          <p:cNvSpPr>
            <a:spLocks noGrp="1"/>
          </p:cNvSpPr>
          <p:nvPr>
            <p:ph type="body" sz="quarter" idx="11"/>
          </p:nvPr>
        </p:nvSpPr>
        <p:spPr>
          <a:xfrm>
            <a:off x="6309360" y="4182039"/>
            <a:ext cx="4454434" cy="1645920"/>
          </a:xfrm>
        </p:spPr>
        <p:txBody>
          <a:bodyPr/>
          <a:lstStyle/>
          <a:p>
            <a:r>
              <a:rPr lang="en-US" b="0" i="1"/>
              <a:t>How you talk about trauma matters</a:t>
            </a:r>
          </a:p>
        </p:txBody>
      </p:sp>
      <p:sp>
        <p:nvSpPr>
          <p:cNvPr id="4" name="Slide Number Placeholder 3">
            <a:extLst>
              <a:ext uri="{FF2B5EF4-FFF2-40B4-BE49-F238E27FC236}">
                <a16:creationId xmlns:a16="http://schemas.microsoft.com/office/drawing/2014/main" id="{F4FF0F20-2C27-17E9-77E2-0076B7379CE6}"/>
              </a:ext>
            </a:extLst>
          </p:cNvPr>
          <p:cNvSpPr>
            <a:spLocks noGrp="1"/>
          </p:cNvSpPr>
          <p:nvPr>
            <p:ph type="sldNum" sz="quarter" idx="4294967295"/>
          </p:nvPr>
        </p:nvSpPr>
        <p:spPr>
          <a:xfrm>
            <a:off x="0" y="6332538"/>
            <a:ext cx="523875" cy="247650"/>
          </a:xfrm>
        </p:spPr>
        <p:txBody>
          <a:bodyPr/>
          <a:lstStyle/>
          <a:p>
            <a:fld id="{294A09A9-5501-47C1-A89A-A340965A2BE2}" type="slidenum">
              <a:rPr lang="en-US" smtClean="0"/>
              <a:pPr/>
              <a:t>28</a:t>
            </a:fld>
            <a:endParaRPr lang="en-US">
              <a:latin typeface="+mn-lt"/>
            </a:endParaRPr>
          </a:p>
        </p:txBody>
      </p:sp>
    </p:spTree>
    <p:extLst>
      <p:ext uri="{BB962C8B-B14F-4D97-AF65-F5344CB8AC3E}">
        <p14:creationId xmlns:p14="http://schemas.microsoft.com/office/powerpoint/2010/main" val="19579415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2DC4C-BCA4-E0F5-CD6A-33896BF24B2C}"/>
              </a:ext>
            </a:extLst>
          </p:cNvPr>
          <p:cNvSpPr>
            <a:spLocks noGrp="1"/>
          </p:cNvSpPr>
          <p:nvPr>
            <p:ph type="title"/>
          </p:nvPr>
        </p:nvSpPr>
        <p:spPr>
          <a:xfrm>
            <a:off x="575310" y="278129"/>
            <a:ext cx="5063490" cy="2354026"/>
          </a:xfrm>
        </p:spPr>
        <p:txBody>
          <a:bodyPr anchor="b">
            <a:normAutofit/>
          </a:bodyPr>
          <a:lstStyle/>
          <a:p>
            <a:r>
              <a:rPr lang="en-US" dirty="0"/>
              <a:t>Secondary Victimization </a:t>
            </a:r>
          </a:p>
        </p:txBody>
      </p:sp>
      <p:pic>
        <p:nvPicPr>
          <p:cNvPr id="7" name="Content Placeholder 6" descr="Orange sketchbooks and pencil">
            <a:extLst>
              <a:ext uri="{FF2B5EF4-FFF2-40B4-BE49-F238E27FC236}">
                <a16:creationId xmlns:a16="http://schemas.microsoft.com/office/drawing/2014/main" id="{13AF2DB1-EDCB-1DFD-4703-AB0803B4B251}"/>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45636" r="1354"/>
          <a:stretch/>
        </p:blipFill>
        <p:spPr>
          <a:xfrm>
            <a:off x="448491" y="130628"/>
            <a:ext cx="5190309" cy="6535783"/>
          </a:xfrm>
          <a:noFill/>
        </p:spPr>
      </p:pic>
      <p:sp>
        <p:nvSpPr>
          <p:cNvPr id="4" name="Slide Number Placeholder 3">
            <a:extLst>
              <a:ext uri="{FF2B5EF4-FFF2-40B4-BE49-F238E27FC236}">
                <a16:creationId xmlns:a16="http://schemas.microsoft.com/office/drawing/2014/main" id="{F4FF0F20-2C27-17E9-77E2-0076B7379CE6}"/>
              </a:ext>
            </a:extLst>
          </p:cNvPr>
          <p:cNvSpPr>
            <a:spLocks noGrp="1"/>
          </p:cNvSpPr>
          <p:nvPr>
            <p:ph type="sldNum" sz="quarter" idx="12"/>
          </p:nvPr>
        </p:nvSpPr>
        <p:spPr>
          <a:xfrm>
            <a:off x="594360" y="6332220"/>
            <a:ext cx="523240" cy="247651"/>
          </a:xfrm>
        </p:spPr>
        <p:txBody>
          <a:bodyPr anchor="t">
            <a:normAutofit/>
          </a:bodyPr>
          <a:lstStyle/>
          <a:p>
            <a:pPr>
              <a:spcAft>
                <a:spcPts val="600"/>
              </a:spcAft>
            </a:pPr>
            <a:fld id="{294A09A9-5501-47C1-A89A-A340965A2BE2}" type="slidenum">
              <a:rPr lang="en-US" smtClean="0"/>
              <a:pPr>
                <a:spcAft>
                  <a:spcPts val="600"/>
                </a:spcAft>
              </a:pPr>
              <a:t>29</a:t>
            </a:fld>
            <a:endParaRPr lang="en-US"/>
          </a:p>
        </p:txBody>
      </p:sp>
      <p:sp>
        <p:nvSpPr>
          <p:cNvPr id="12" name="Content Placeholder 2">
            <a:extLst>
              <a:ext uri="{FF2B5EF4-FFF2-40B4-BE49-F238E27FC236}">
                <a16:creationId xmlns:a16="http://schemas.microsoft.com/office/drawing/2014/main" id="{7CA10968-7736-2CBA-A9A7-303585C3F164}"/>
              </a:ext>
            </a:extLst>
          </p:cNvPr>
          <p:cNvSpPr>
            <a:spLocks noGrp="1"/>
          </p:cNvSpPr>
          <p:nvPr>
            <p:ph sz="quarter" idx="16"/>
          </p:nvPr>
        </p:nvSpPr>
        <p:spPr>
          <a:xfrm>
            <a:off x="1703926" y="1393344"/>
            <a:ext cx="2678749" cy="4001616"/>
          </a:xfrm>
        </p:spPr>
        <p:txBody>
          <a:bodyPr/>
          <a:lstStyle/>
          <a:p>
            <a:r>
              <a:rPr lang="en-US" b="1"/>
              <a:t>Definition:</a:t>
            </a:r>
          </a:p>
          <a:p>
            <a:r>
              <a:rPr lang="en-US"/>
              <a:t>negative social or societal reaction in consequence of the primary victimization and is experienced as further violation of legitimate rights or entitlements by the victim (Orth, 2002).</a:t>
            </a:r>
          </a:p>
        </p:txBody>
      </p:sp>
      <p:pic>
        <p:nvPicPr>
          <p:cNvPr id="9" name="Picture 8" descr="Spiral notebook on blue background">
            <a:extLst>
              <a:ext uri="{FF2B5EF4-FFF2-40B4-BE49-F238E27FC236}">
                <a16:creationId xmlns:a16="http://schemas.microsoft.com/office/drawing/2014/main" id="{518878CE-00E9-2F2B-A73A-ED119C88F251}"/>
              </a:ext>
            </a:extLst>
          </p:cNvPr>
          <p:cNvPicPr>
            <a:picLocks noChangeAspect="1"/>
          </p:cNvPicPr>
          <p:nvPr/>
        </p:nvPicPr>
        <p:blipFill rotWithShape="1">
          <a:blip r:embed="rId4">
            <a:extLst>
              <a:ext uri="{28A0092B-C50C-407E-A947-70E740481C1C}">
                <a14:useLocalDpi xmlns:a14="http://schemas.microsoft.com/office/drawing/2010/main" val="0"/>
              </a:ext>
            </a:extLst>
          </a:blip>
          <a:srcRect l="278" t="7723" r="-278" b="10269"/>
          <a:stretch/>
        </p:blipFill>
        <p:spPr>
          <a:xfrm>
            <a:off x="6223955" y="128645"/>
            <a:ext cx="5308763" cy="6531013"/>
          </a:xfrm>
          <a:prstGeom prst="rect">
            <a:avLst/>
          </a:prstGeom>
        </p:spPr>
      </p:pic>
      <p:sp>
        <p:nvSpPr>
          <p:cNvPr id="10" name="Content Placeholder 2">
            <a:extLst>
              <a:ext uri="{FF2B5EF4-FFF2-40B4-BE49-F238E27FC236}">
                <a16:creationId xmlns:a16="http://schemas.microsoft.com/office/drawing/2014/main" id="{18F4D9E2-481F-D57D-AE1B-BCA0C59753D6}"/>
              </a:ext>
            </a:extLst>
          </p:cNvPr>
          <p:cNvSpPr txBox="1">
            <a:spLocks/>
          </p:cNvSpPr>
          <p:nvPr/>
        </p:nvSpPr>
        <p:spPr>
          <a:xfrm>
            <a:off x="7721377" y="1344335"/>
            <a:ext cx="2678749" cy="4001616"/>
          </a:xfrm>
          <a:prstGeom prst="rect">
            <a:avLst/>
          </a:prstGeom>
        </p:spPr>
        <p:txBody>
          <a:bodyPr vert="horz" lIns="0" tIns="228600" rIns="0" bIns="0" rtlCol="0">
            <a:normAutofit/>
          </a:bodyPr>
          <a:lstStyle>
            <a:lvl1pPr marL="0" indent="0" algn="l" defTabSz="914400" rtl="0" eaLnBrk="1" latinLnBrk="0" hangingPunct="1">
              <a:lnSpc>
                <a:spcPct val="90000"/>
              </a:lnSpc>
              <a:spcBef>
                <a:spcPts val="1800"/>
              </a:spcBef>
              <a:buClr>
                <a:schemeClr val="tx2"/>
              </a:buClr>
              <a:buFont typeface="Arial" panose="020B0604020202020204" pitchFamily="34" charset="0"/>
              <a:buNone/>
              <a:defRPr sz="2000" b="0" i="0" kern="1200">
                <a:solidFill>
                  <a:schemeClr val="bg1"/>
                </a:solidFill>
                <a:latin typeface="+mn-lt"/>
                <a:ea typeface="+mn-ea"/>
                <a:cs typeface="+mn-cs"/>
              </a:defRPr>
            </a:lvl1pPr>
            <a:lvl2pPr marL="685800" indent="-283464" algn="l" defTabSz="914400" rtl="0" eaLnBrk="1" latinLnBrk="0" hangingPunct="1">
              <a:lnSpc>
                <a:spcPct val="90000"/>
              </a:lnSpc>
              <a:spcBef>
                <a:spcPts val="1800"/>
              </a:spcBef>
              <a:buClr>
                <a:schemeClr val="tx2"/>
              </a:buClr>
              <a:buFont typeface="Wingdings" panose="05000000000000000000" pitchFamily="2" charset="2"/>
              <a:buChar char="§"/>
              <a:defRPr sz="2000" b="0" i="0" kern="1200">
                <a:solidFill>
                  <a:schemeClr val="bg1"/>
                </a:solidFill>
                <a:latin typeface="+mn-lt"/>
                <a:ea typeface="+mn-ea"/>
                <a:cs typeface="+mn-cs"/>
              </a:defRPr>
            </a:lvl2pPr>
            <a:lvl3pPr marL="1143000" indent="-283464" algn="l" defTabSz="914400" rtl="0" eaLnBrk="1" latinLnBrk="0" hangingPunct="1">
              <a:lnSpc>
                <a:spcPct val="90000"/>
              </a:lnSpc>
              <a:spcBef>
                <a:spcPts val="1800"/>
              </a:spcBef>
              <a:buClr>
                <a:schemeClr val="tx2"/>
              </a:buClr>
              <a:buFont typeface="Wingdings" panose="05000000000000000000" pitchFamily="2" charset="2"/>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1800"/>
              </a:spcBef>
              <a:buClr>
                <a:schemeClr val="tx2"/>
              </a:buClr>
              <a:buFont typeface="Wingdings" panose="05000000000000000000" pitchFamily="2" charset="2"/>
              <a:buChar char="§"/>
              <a:defRPr sz="2000" b="0" i="0" kern="1200">
                <a:solidFill>
                  <a:schemeClr val="bg1"/>
                </a:solidFill>
                <a:latin typeface="+mn-lt"/>
                <a:ea typeface="+mn-ea"/>
                <a:cs typeface="+mn-cs"/>
              </a:defRPr>
            </a:lvl4pPr>
            <a:lvl5pPr marL="2057400" indent="-283464" algn="l" defTabSz="914400" rtl="0" eaLnBrk="1" latinLnBrk="0" hangingPunct="1">
              <a:lnSpc>
                <a:spcPct val="90000"/>
              </a:lnSpc>
              <a:spcBef>
                <a:spcPts val="1800"/>
              </a:spcBef>
              <a:buClr>
                <a:schemeClr val="tx2"/>
              </a:buClr>
              <a:buFont typeface="Wingdings" panose="05000000000000000000" pitchFamily="2" charset="2"/>
              <a:buChar char="§"/>
              <a:defRPr sz="2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What’s that mean?:</a:t>
            </a:r>
          </a:p>
          <a:p>
            <a:r>
              <a:rPr lang="en-US" i="1"/>
              <a:t>victim-blaming attitudes, behaviors, and practices engaged in by providers, which results in additional trauma. (Campbell &amp; Raja, 2005).</a:t>
            </a:r>
          </a:p>
        </p:txBody>
      </p:sp>
      <p:sp>
        <p:nvSpPr>
          <p:cNvPr id="3" name="Content Placeholder 2">
            <a:extLst>
              <a:ext uri="{FF2B5EF4-FFF2-40B4-BE49-F238E27FC236}">
                <a16:creationId xmlns:a16="http://schemas.microsoft.com/office/drawing/2014/main" id="{DC0ACEDE-0400-7D40-52C9-63D16DB964DB}"/>
              </a:ext>
            </a:extLst>
          </p:cNvPr>
          <p:cNvSpPr txBox="1">
            <a:spLocks/>
          </p:cNvSpPr>
          <p:nvPr/>
        </p:nvSpPr>
        <p:spPr>
          <a:xfrm>
            <a:off x="1422400" y="6027557"/>
            <a:ext cx="3911600" cy="364670"/>
          </a:xfrm>
          <a:prstGeom prst="rect">
            <a:avLst/>
          </a:prstGeom>
        </p:spPr>
        <p:txBody>
          <a:bodyPr vert="horz" lIns="0" tIns="45720" rIns="91440" bIns="45720" rtlCol="0">
            <a:normAutofit/>
          </a:bodyPr>
          <a:lstStyle>
            <a:lvl1pPr marL="0" indent="0" algn="l" defTabSz="914400" rtl="0" eaLnBrk="1" latinLnBrk="0" hangingPunct="1">
              <a:lnSpc>
                <a:spcPct val="90000"/>
              </a:lnSpc>
              <a:spcBef>
                <a:spcPts val="1800"/>
              </a:spcBef>
              <a:buClr>
                <a:schemeClr val="tx2"/>
              </a:buClr>
              <a:buFont typeface="Wingdings" panose="05000000000000000000" pitchFamily="2" charset="2"/>
              <a:buNone/>
              <a:defRPr sz="2000" b="0" i="0" kern="1200">
                <a:solidFill>
                  <a:schemeClr val="bg1"/>
                </a:solidFill>
                <a:latin typeface="+mn-lt"/>
                <a:ea typeface="+mn-ea"/>
                <a:cs typeface="+mn-cs"/>
              </a:defRPr>
            </a:lvl1pPr>
            <a:lvl2pPr marL="685800" indent="-283464" algn="l" defTabSz="914400" rtl="0" eaLnBrk="1" latinLnBrk="0" hangingPunct="1">
              <a:lnSpc>
                <a:spcPct val="90000"/>
              </a:lnSpc>
              <a:spcBef>
                <a:spcPts val="600"/>
              </a:spcBef>
              <a:buClr>
                <a:schemeClr val="tx2"/>
              </a:buClr>
              <a:buFont typeface="Wingdings" panose="05000000000000000000" pitchFamily="2" charset="2"/>
              <a:buChar char="§"/>
              <a:defRPr sz="2000" b="0" i="0" kern="1200">
                <a:solidFill>
                  <a:schemeClr val="bg1"/>
                </a:solidFill>
                <a:latin typeface="+mn-lt"/>
                <a:ea typeface="+mn-ea"/>
                <a:cs typeface="+mn-cs"/>
              </a:defRPr>
            </a:lvl2pPr>
            <a:lvl3pPr marL="1143000" indent="-283464" algn="l" defTabSz="914400" rtl="0" eaLnBrk="1" latinLnBrk="0" hangingPunct="1">
              <a:lnSpc>
                <a:spcPct val="90000"/>
              </a:lnSpc>
              <a:spcBef>
                <a:spcPts val="1800"/>
              </a:spcBef>
              <a:buClr>
                <a:schemeClr val="tx2"/>
              </a:buClr>
              <a:buFont typeface="Wingdings" panose="05000000000000000000" pitchFamily="2" charset="2"/>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1800"/>
              </a:spcBef>
              <a:buClr>
                <a:schemeClr val="tx2"/>
              </a:buClr>
              <a:buFont typeface="Wingdings" panose="05000000000000000000" pitchFamily="2" charset="2"/>
              <a:buChar char="§"/>
              <a:defRPr sz="2000" b="0" i="0" kern="1200">
                <a:solidFill>
                  <a:schemeClr val="bg1"/>
                </a:solidFill>
                <a:latin typeface="+mn-lt"/>
                <a:ea typeface="+mn-ea"/>
                <a:cs typeface="+mn-cs"/>
              </a:defRPr>
            </a:lvl4pPr>
            <a:lvl5pPr marL="2057400" indent="-283464" algn="l" defTabSz="914400" rtl="0" eaLnBrk="1" latinLnBrk="0" hangingPunct="1">
              <a:lnSpc>
                <a:spcPct val="90000"/>
              </a:lnSpc>
              <a:spcBef>
                <a:spcPts val="1800"/>
              </a:spcBef>
              <a:buClr>
                <a:schemeClr val="tx2"/>
              </a:buClr>
              <a:buFont typeface="Wingdings" panose="05000000000000000000" pitchFamily="2" charset="2"/>
              <a:buChar char="§"/>
              <a:defRPr sz="2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solidFill>
                  <a:srgbClr val="222222"/>
                </a:solidFill>
                <a:effectLst/>
                <a:latin typeface="Arial" panose="020B0604020202020204" pitchFamily="34" charset="0"/>
              </a:rPr>
              <a:t>Orth, U. (2002). Secondary victimization of crime victims by criminal proceedings. </a:t>
            </a:r>
            <a:r>
              <a:rPr lang="en-US" sz="800" b="0" i="1">
                <a:solidFill>
                  <a:srgbClr val="222222"/>
                </a:solidFill>
                <a:effectLst/>
                <a:latin typeface="Arial" panose="020B0604020202020204" pitchFamily="34" charset="0"/>
              </a:rPr>
              <a:t>Social justice research</a:t>
            </a:r>
            <a:r>
              <a:rPr lang="en-US" sz="800" b="0" i="0">
                <a:solidFill>
                  <a:srgbClr val="222222"/>
                </a:solidFill>
                <a:effectLst/>
                <a:latin typeface="Arial" panose="020B0604020202020204" pitchFamily="34" charset="0"/>
              </a:rPr>
              <a:t>, </a:t>
            </a:r>
            <a:r>
              <a:rPr lang="en-US" sz="800" b="0" i="1">
                <a:solidFill>
                  <a:srgbClr val="222222"/>
                </a:solidFill>
                <a:effectLst/>
                <a:latin typeface="Arial" panose="020B0604020202020204" pitchFamily="34" charset="0"/>
              </a:rPr>
              <a:t>15</a:t>
            </a:r>
            <a:r>
              <a:rPr lang="en-US" sz="800" b="0" i="0">
                <a:solidFill>
                  <a:srgbClr val="222222"/>
                </a:solidFill>
                <a:effectLst/>
                <a:latin typeface="Arial" panose="020B0604020202020204" pitchFamily="34" charset="0"/>
              </a:rPr>
              <a:t>, 313-325.</a:t>
            </a:r>
          </a:p>
        </p:txBody>
      </p:sp>
      <p:sp>
        <p:nvSpPr>
          <p:cNvPr id="5" name="Content Placeholder 2">
            <a:extLst>
              <a:ext uri="{FF2B5EF4-FFF2-40B4-BE49-F238E27FC236}">
                <a16:creationId xmlns:a16="http://schemas.microsoft.com/office/drawing/2014/main" id="{6323ECFB-F3C5-EE20-FDB4-FC096DFC6A44}"/>
              </a:ext>
            </a:extLst>
          </p:cNvPr>
          <p:cNvSpPr txBox="1">
            <a:spLocks/>
          </p:cNvSpPr>
          <p:nvPr/>
        </p:nvSpPr>
        <p:spPr>
          <a:xfrm>
            <a:off x="6496532" y="6091375"/>
            <a:ext cx="5089056" cy="364670"/>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1800"/>
              </a:spcBef>
              <a:buClr>
                <a:schemeClr val="tx2"/>
              </a:buClr>
              <a:buFont typeface="Wingdings" panose="05000000000000000000" pitchFamily="2" charset="2"/>
              <a:buNone/>
              <a:defRPr sz="2000" b="0" i="0" kern="1200">
                <a:solidFill>
                  <a:schemeClr val="bg1"/>
                </a:solidFill>
                <a:latin typeface="+mn-lt"/>
                <a:ea typeface="+mn-ea"/>
                <a:cs typeface="+mn-cs"/>
              </a:defRPr>
            </a:lvl1pPr>
            <a:lvl2pPr marL="685800" indent="-283464" algn="l" defTabSz="914400" rtl="0" eaLnBrk="1" latinLnBrk="0" hangingPunct="1">
              <a:lnSpc>
                <a:spcPct val="90000"/>
              </a:lnSpc>
              <a:spcBef>
                <a:spcPts val="600"/>
              </a:spcBef>
              <a:buClr>
                <a:schemeClr val="tx2"/>
              </a:buClr>
              <a:buFont typeface="Wingdings" panose="05000000000000000000" pitchFamily="2" charset="2"/>
              <a:buChar char="§"/>
              <a:defRPr sz="2000" b="0" i="0" kern="1200">
                <a:solidFill>
                  <a:schemeClr val="bg1"/>
                </a:solidFill>
                <a:latin typeface="+mn-lt"/>
                <a:ea typeface="+mn-ea"/>
                <a:cs typeface="+mn-cs"/>
              </a:defRPr>
            </a:lvl2pPr>
            <a:lvl3pPr marL="1143000" indent="-283464" algn="l" defTabSz="914400" rtl="0" eaLnBrk="1" latinLnBrk="0" hangingPunct="1">
              <a:lnSpc>
                <a:spcPct val="90000"/>
              </a:lnSpc>
              <a:spcBef>
                <a:spcPts val="1800"/>
              </a:spcBef>
              <a:buClr>
                <a:schemeClr val="tx2"/>
              </a:buClr>
              <a:buFont typeface="Wingdings" panose="05000000000000000000" pitchFamily="2" charset="2"/>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1800"/>
              </a:spcBef>
              <a:buClr>
                <a:schemeClr val="tx2"/>
              </a:buClr>
              <a:buFont typeface="Wingdings" panose="05000000000000000000" pitchFamily="2" charset="2"/>
              <a:buChar char="§"/>
              <a:defRPr sz="2000" b="0" i="0" kern="1200">
                <a:solidFill>
                  <a:schemeClr val="bg1"/>
                </a:solidFill>
                <a:latin typeface="+mn-lt"/>
                <a:ea typeface="+mn-ea"/>
                <a:cs typeface="+mn-cs"/>
              </a:defRPr>
            </a:lvl4pPr>
            <a:lvl5pPr marL="2057400" indent="-283464" algn="l" defTabSz="914400" rtl="0" eaLnBrk="1" latinLnBrk="0" hangingPunct="1">
              <a:lnSpc>
                <a:spcPct val="90000"/>
              </a:lnSpc>
              <a:spcBef>
                <a:spcPts val="1800"/>
              </a:spcBef>
              <a:buClr>
                <a:schemeClr val="tx2"/>
              </a:buClr>
              <a:buFont typeface="Wingdings" panose="05000000000000000000" pitchFamily="2" charset="2"/>
              <a:buChar char="§"/>
              <a:defRPr sz="2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800" b="0" i="0">
                <a:solidFill>
                  <a:schemeClr val="tx1"/>
                </a:solidFill>
                <a:effectLst/>
                <a:latin typeface="Arial" panose="020B0604020202020204" pitchFamily="34" charset="0"/>
              </a:rPr>
              <a:t>Rebecca Campbell and Sheela Raja, "The Sexual Assault and Secondary Victimization of Female Veterans," </a:t>
            </a:r>
            <a:r>
              <a:rPr lang="en-US" sz="800" b="0" i="1">
                <a:solidFill>
                  <a:schemeClr val="tx1"/>
                </a:solidFill>
                <a:effectLst/>
                <a:latin typeface="Arial" panose="020B0604020202020204" pitchFamily="34" charset="0"/>
              </a:rPr>
              <a:t>Psychology of Women Quarterly</a:t>
            </a:r>
            <a:r>
              <a:rPr lang="en-US" sz="800" b="0" i="0">
                <a:solidFill>
                  <a:schemeClr val="tx1"/>
                </a:solidFill>
                <a:effectLst/>
                <a:latin typeface="Arial" panose="020B0604020202020204" pitchFamily="34" charset="0"/>
              </a:rPr>
              <a:t>, February 23, 2005, </a:t>
            </a:r>
            <a:r>
              <a:rPr lang="en-US" sz="800" b="0" i="0">
                <a:solidFill>
                  <a:schemeClr val="tx1"/>
                </a:solidFill>
                <a:effectLst/>
                <a:latin typeface="Arial" panose="020B0604020202020204" pitchFamily="34" charset="0"/>
                <a:hlinkClick r:id="rId5">
                  <a:extLst>
                    <a:ext uri="{A12FA001-AC4F-418D-AE19-62706E023703}">
                      <ahyp:hlinkClr xmlns:ahyp="http://schemas.microsoft.com/office/drawing/2018/hyperlinkcolor" val="tx"/>
                    </a:ext>
                  </a:extLst>
                </a:hlinkClick>
              </a:rPr>
              <a:t>http://onlinelibrary.wiley.com/doi/10.1111/j.1471-6402.2005.00171.x/full</a:t>
            </a:r>
            <a:r>
              <a:rPr lang="en-US" sz="800" b="0" i="0">
                <a:solidFill>
                  <a:schemeClr val="tx1"/>
                </a:solidFill>
                <a:effectLst/>
                <a:latin typeface="Arial" panose="020B0604020202020204" pitchFamily="34" charset="0"/>
              </a:rPr>
              <a:t>. </a:t>
            </a:r>
            <a:r>
              <a:rPr lang="en-US" sz="800" b="0" i="0">
                <a:solidFill>
                  <a:schemeClr val="tx1"/>
                </a:solidFill>
                <a:effectLst/>
                <a:latin typeface="Arial" panose="020B0604020202020204" pitchFamily="34" charset="0"/>
                <a:hlinkClick r:id="rId6">
                  <a:extLst>
                    <a:ext uri="{A12FA001-AC4F-418D-AE19-62706E023703}">
                      <ahyp:hlinkClr xmlns:ahyp="http://schemas.microsoft.com/office/drawing/2018/hyperlinkcolor" val="tx"/>
                    </a:ext>
                  </a:extLst>
                </a:hlinkClick>
              </a:rPr>
              <a:t>[2]</a:t>
            </a:r>
            <a:r>
              <a:rPr lang="en-US" sz="800" b="0" i="0">
                <a:solidFill>
                  <a:schemeClr val="tx1"/>
                </a:solidFill>
                <a:effectLst/>
                <a:latin typeface="Arial" panose="020B0604020202020204" pitchFamily="34" charset="0"/>
              </a:rPr>
              <a:t>“Sexual Harassment/Assault Response and Prevention Program, United States Military, accessed August 14,</a:t>
            </a:r>
          </a:p>
        </p:txBody>
      </p:sp>
    </p:spTree>
    <p:extLst>
      <p:ext uri="{BB962C8B-B14F-4D97-AF65-F5344CB8AC3E}">
        <p14:creationId xmlns:p14="http://schemas.microsoft.com/office/powerpoint/2010/main" val="306766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2DC4C-BCA4-E0F5-CD6A-33896BF24B2C}"/>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9BDA1009-6B06-C972-D372-8B68B1FCBC3F}"/>
              </a:ext>
            </a:extLst>
          </p:cNvPr>
          <p:cNvSpPr>
            <a:spLocks noGrp="1"/>
          </p:cNvSpPr>
          <p:nvPr>
            <p:ph sz="quarter" idx="13"/>
          </p:nvPr>
        </p:nvSpPr>
        <p:spPr>
          <a:xfrm>
            <a:off x="594359" y="2281918"/>
            <a:ext cx="6787747" cy="4050302"/>
          </a:xfrm>
        </p:spPr>
        <p:txBody>
          <a:bodyPr>
            <a:normAutofit/>
          </a:bodyPr>
          <a:lstStyle/>
          <a:p>
            <a:r>
              <a:rPr lang="en-US" dirty="0"/>
              <a:t>N</a:t>
            </a:r>
            <a:r>
              <a:rPr lang="en-US"/>
              <a:t>eurobiology </a:t>
            </a:r>
            <a:r>
              <a:rPr lang="en-US" dirty="0"/>
              <a:t>of Trauma</a:t>
            </a:r>
          </a:p>
          <a:p>
            <a:r>
              <a:rPr lang="en-US" dirty="0"/>
              <a:t>Impacts of Trauma</a:t>
            </a:r>
          </a:p>
          <a:p>
            <a:pPr lvl="1"/>
            <a:r>
              <a:rPr lang="en-US" dirty="0"/>
              <a:t>Trauma Over Time</a:t>
            </a:r>
          </a:p>
          <a:p>
            <a:r>
              <a:rPr lang="en-US" dirty="0"/>
              <a:t>What does this mean for educators?</a:t>
            </a:r>
          </a:p>
          <a:p>
            <a:r>
              <a:rPr lang="en-US" dirty="0"/>
              <a:t>Scenarios</a:t>
            </a:r>
          </a:p>
          <a:p>
            <a:pPr lvl="1"/>
            <a:r>
              <a:rPr lang="en-US" dirty="0"/>
              <a:t>Middle Schoolers</a:t>
            </a:r>
          </a:p>
          <a:p>
            <a:pPr lvl="1"/>
            <a:r>
              <a:rPr lang="en-US" dirty="0"/>
              <a:t>High Schoolers</a:t>
            </a:r>
          </a:p>
          <a:p>
            <a:r>
              <a:rPr lang="en-US" dirty="0"/>
              <a:t>Secondary Victimization</a:t>
            </a:r>
          </a:p>
        </p:txBody>
      </p:sp>
      <p:sp>
        <p:nvSpPr>
          <p:cNvPr id="4" name="Slide Number Placeholder 3">
            <a:extLst>
              <a:ext uri="{FF2B5EF4-FFF2-40B4-BE49-F238E27FC236}">
                <a16:creationId xmlns:a16="http://schemas.microsoft.com/office/drawing/2014/main" id="{F4FF0F20-2C27-17E9-77E2-0076B7379CE6}"/>
              </a:ext>
            </a:extLst>
          </p:cNvPr>
          <p:cNvSpPr>
            <a:spLocks noGrp="1"/>
          </p:cNvSpPr>
          <p:nvPr>
            <p:ph type="sldNum" sz="quarter" idx="26"/>
          </p:nvPr>
        </p:nvSpPr>
        <p:spPr/>
        <p:txBody>
          <a:bodyPr/>
          <a:lstStyle/>
          <a:p>
            <a:fld id="{294A09A9-5501-47C1-A89A-A340965A2BE2}" type="slidenum">
              <a:rPr lang="en-US" smtClean="0"/>
              <a:pPr/>
              <a:t>3</a:t>
            </a:fld>
            <a:endParaRPr lang="en-US" dirty="0">
              <a:latin typeface="+mn-lt"/>
            </a:endParaRPr>
          </a:p>
        </p:txBody>
      </p:sp>
    </p:spTree>
    <p:extLst>
      <p:ext uri="{BB962C8B-B14F-4D97-AF65-F5344CB8AC3E}">
        <p14:creationId xmlns:p14="http://schemas.microsoft.com/office/powerpoint/2010/main" val="25803976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2DC4C-BCA4-E0F5-CD6A-33896BF24B2C}"/>
              </a:ext>
            </a:extLst>
          </p:cNvPr>
          <p:cNvSpPr>
            <a:spLocks noGrp="1"/>
          </p:cNvSpPr>
          <p:nvPr>
            <p:ph type="title"/>
          </p:nvPr>
        </p:nvSpPr>
        <p:spPr/>
        <p:txBody>
          <a:bodyPr/>
          <a:lstStyle/>
          <a:p>
            <a:r>
              <a:rPr lang="en-US" dirty="0"/>
              <a:t>Secondary Victimization  </a:t>
            </a:r>
          </a:p>
        </p:txBody>
      </p:sp>
      <p:sp>
        <p:nvSpPr>
          <p:cNvPr id="9" name="Content Placeholder 2">
            <a:extLst>
              <a:ext uri="{FF2B5EF4-FFF2-40B4-BE49-F238E27FC236}">
                <a16:creationId xmlns:a16="http://schemas.microsoft.com/office/drawing/2014/main" id="{A4DD46A1-AF4E-5644-171D-17216CF18464}"/>
              </a:ext>
            </a:extLst>
          </p:cNvPr>
          <p:cNvSpPr txBox="1">
            <a:spLocks/>
          </p:cNvSpPr>
          <p:nvPr/>
        </p:nvSpPr>
        <p:spPr>
          <a:xfrm>
            <a:off x="594360" y="2507244"/>
            <a:ext cx="9774211" cy="3239058"/>
          </a:xfrm>
          <a:prstGeom prst="rect">
            <a:avLst/>
          </a:prstGeom>
        </p:spPr>
        <p:txBody>
          <a:bodyPr/>
          <a:lstStyle>
            <a:lvl1pPr marL="228600" indent="-283464" algn="l" defTabSz="914400" rtl="0" eaLnBrk="1" latinLnBrk="0" hangingPunct="1">
              <a:lnSpc>
                <a:spcPct val="90000"/>
              </a:lnSpc>
              <a:spcBef>
                <a:spcPts val="1000"/>
              </a:spcBef>
              <a:buClr>
                <a:schemeClr val="tx2"/>
              </a:buClr>
              <a:buFont typeface="Wingdings" panose="05000000000000000000" pitchFamily="2" charset="2"/>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Clr>
                <a:schemeClr val="tx2"/>
              </a:buClr>
              <a:buFont typeface="Wingdings" panose="05000000000000000000" pitchFamily="2" charset="2"/>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Clr>
                <a:schemeClr val="tx2"/>
              </a:buClr>
              <a:buFont typeface="Wingdings" panose="05000000000000000000" pitchFamily="2" charset="2"/>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Clr>
                <a:schemeClr val="tx2"/>
              </a:buClr>
              <a:buFont typeface="Wingdings" panose="05000000000000000000" pitchFamily="2" charset="2"/>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Clr>
                <a:schemeClr val="tx2"/>
              </a:buClr>
              <a:buFont typeface="Wingdings" panose="05000000000000000000" pitchFamily="2" charset="2"/>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2400"/>
              <a:t>Does not have to be intentional and can come from someone who thinks they are being helpful.</a:t>
            </a:r>
          </a:p>
          <a:p>
            <a:pPr marL="342900" indent="-342900"/>
            <a:r>
              <a:rPr lang="en-US" sz="2400"/>
              <a:t>Classic example, “what were you wearing?”</a:t>
            </a:r>
          </a:p>
          <a:p>
            <a:pPr marL="342900" indent="-342900"/>
            <a:r>
              <a:rPr lang="en-US" sz="2400"/>
              <a:t>Rape survivors have reported that secondary victimization they experienced was more traumatic that the assault itself (Campbell, 2006).</a:t>
            </a:r>
          </a:p>
          <a:p>
            <a:pPr marL="342900" indent="-342900"/>
            <a:r>
              <a:rPr lang="en-US" sz="2400"/>
              <a:t>Can prevent those from experiencing traumatic stress from seeking help.</a:t>
            </a:r>
          </a:p>
          <a:p>
            <a:pPr marL="0" indent="0">
              <a:buNone/>
            </a:pPr>
            <a:endParaRPr lang="en-US" sz="2400"/>
          </a:p>
        </p:txBody>
      </p:sp>
      <p:sp>
        <p:nvSpPr>
          <p:cNvPr id="4" name="Slide Number Placeholder 3">
            <a:extLst>
              <a:ext uri="{FF2B5EF4-FFF2-40B4-BE49-F238E27FC236}">
                <a16:creationId xmlns:a16="http://schemas.microsoft.com/office/drawing/2014/main" id="{F4FF0F20-2C27-17E9-77E2-0076B7379CE6}"/>
              </a:ext>
            </a:extLst>
          </p:cNvPr>
          <p:cNvSpPr>
            <a:spLocks noGrp="1"/>
          </p:cNvSpPr>
          <p:nvPr>
            <p:ph type="sldNum" sz="quarter" idx="12"/>
          </p:nvPr>
        </p:nvSpPr>
        <p:spPr/>
        <p:txBody>
          <a:bodyPr/>
          <a:lstStyle/>
          <a:p>
            <a:fld id="{294A09A9-5501-47C1-A89A-A340965A2BE2}" type="slidenum">
              <a:rPr lang="en-US" smtClean="0"/>
              <a:pPr/>
              <a:t>30</a:t>
            </a:fld>
            <a:endParaRPr lang="en-US">
              <a:latin typeface="+mn-lt"/>
            </a:endParaRPr>
          </a:p>
        </p:txBody>
      </p:sp>
      <p:sp>
        <p:nvSpPr>
          <p:cNvPr id="3" name="Content Placeholder 2">
            <a:extLst>
              <a:ext uri="{FF2B5EF4-FFF2-40B4-BE49-F238E27FC236}">
                <a16:creationId xmlns:a16="http://schemas.microsoft.com/office/drawing/2014/main" id="{224A4AFC-12D8-6BAE-B331-A8CD456323B7}"/>
              </a:ext>
            </a:extLst>
          </p:cNvPr>
          <p:cNvSpPr txBox="1">
            <a:spLocks/>
          </p:cNvSpPr>
          <p:nvPr/>
        </p:nvSpPr>
        <p:spPr>
          <a:xfrm>
            <a:off x="1117600" y="6294922"/>
            <a:ext cx="8245994" cy="364670"/>
          </a:xfrm>
          <a:prstGeom prst="rect">
            <a:avLst/>
          </a:prstGeom>
        </p:spPr>
        <p:txBody>
          <a:bodyPr vert="horz" lIns="0" tIns="45720" rIns="91440" bIns="45720" rtlCol="0">
            <a:normAutofit/>
          </a:bodyPr>
          <a:lstStyle>
            <a:lvl1pPr marL="0" indent="0" algn="l" defTabSz="914400" rtl="0" eaLnBrk="1" latinLnBrk="0" hangingPunct="1">
              <a:lnSpc>
                <a:spcPct val="90000"/>
              </a:lnSpc>
              <a:spcBef>
                <a:spcPts val="1800"/>
              </a:spcBef>
              <a:buClr>
                <a:schemeClr val="tx2"/>
              </a:buClr>
              <a:buFont typeface="Wingdings" panose="05000000000000000000" pitchFamily="2" charset="2"/>
              <a:buNone/>
              <a:defRPr sz="2000" b="0" i="0" kern="1200">
                <a:solidFill>
                  <a:schemeClr val="bg1"/>
                </a:solidFill>
                <a:latin typeface="+mn-lt"/>
                <a:ea typeface="+mn-ea"/>
                <a:cs typeface="+mn-cs"/>
              </a:defRPr>
            </a:lvl1pPr>
            <a:lvl2pPr marL="685800" indent="-283464" algn="l" defTabSz="914400" rtl="0" eaLnBrk="1" latinLnBrk="0" hangingPunct="1">
              <a:lnSpc>
                <a:spcPct val="90000"/>
              </a:lnSpc>
              <a:spcBef>
                <a:spcPts val="600"/>
              </a:spcBef>
              <a:buClr>
                <a:schemeClr val="tx2"/>
              </a:buClr>
              <a:buFont typeface="Wingdings" panose="05000000000000000000" pitchFamily="2" charset="2"/>
              <a:buChar char="§"/>
              <a:defRPr sz="2000" b="0" i="0" kern="1200">
                <a:solidFill>
                  <a:schemeClr val="bg1"/>
                </a:solidFill>
                <a:latin typeface="+mn-lt"/>
                <a:ea typeface="+mn-ea"/>
                <a:cs typeface="+mn-cs"/>
              </a:defRPr>
            </a:lvl2pPr>
            <a:lvl3pPr marL="1143000" indent="-283464" algn="l" defTabSz="914400" rtl="0" eaLnBrk="1" latinLnBrk="0" hangingPunct="1">
              <a:lnSpc>
                <a:spcPct val="90000"/>
              </a:lnSpc>
              <a:spcBef>
                <a:spcPts val="1800"/>
              </a:spcBef>
              <a:buClr>
                <a:schemeClr val="tx2"/>
              </a:buClr>
              <a:buFont typeface="Wingdings" panose="05000000000000000000" pitchFamily="2" charset="2"/>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1800"/>
              </a:spcBef>
              <a:buClr>
                <a:schemeClr val="tx2"/>
              </a:buClr>
              <a:buFont typeface="Wingdings" panose="05000000000000000000" pitchFamily="2" charset="2"/>
              <a:buChar char="§"/>
              <a:defRPr sz="2000" b="0" i="0" kern="1200">
                <a:solidFill>
                  <a:schemeClr val="bg1"/>
                </a:solidFill>
                <a:latin typeface="+mn-lt"/>
                <a:ea typeface="+mn-ea"/>
                <a:cs typeface="+mn-cs"/>
              </a:defRPr>
            </a:lvl4pPr>
            <a:lvl5pPr marL="2057400" indent="-283464" algn="l" defTabSz="914400" rtl="0" eaLnBrk="1" latinLnBrk="0" hangingPunct="1">
              <a:lnSpc>
                <a:spcPct val="90000"/>
              </a:lnSpc>
              <a:spcBef>
                <a:spcPts val="1800"/>
              </a:spcBef>
              <a:buClr>
                <a:schemeClr val="tx2"/>
              </a:buClr>
              <a:buFont typeface="Wingdings" panose="05000000000000000000" pitchFamily="2" charset="2"/>
              <a:buChar char="§"/>
              <a:defRPr sz="2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a:t>Campbell R (2006). Rape survivors’ experiences with the legal and medical systems: do rape survivor advocates make a difference? Violence Against Women, 12(1), 30–45. 10.1177/1077801205277539 [PubMed] [</a:t>
            </a:r>
            <a:r>
              <a:rPr lang="en-US" sz="800" err="1"/>
              <a:t>CrossRef</a:t>
            </a:r>
            <a:r>
              <a:rPr lang="en-US" sz="800"/>
              <a:t>] [Google Scholar]</a:t>
            </a:r>
          </a:p>
          <a:p>
            <a:endParaRPr lang="en-US" sz="800"/>
          </a:p>
        </p:txBody>
      </p:sp>
    </p:spTree>
    <p:extLst>
      <p:ext uri="{BB962C8B-B14F-4D97-AF65-F5344CB8AC3E}">
        <p14:creationId xmlns:p14="http://schemas.microsoft.com/office/powerpoint/2010/main" val="31686744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2DC4C-BCA4-E0F5-CD6A-33896BF24B2C}"/>
              </a:ext>
            </a:extLst>
          </p:cNvPr>
          <p:cNvSpPr>
            <a:spLocks noGrp="1"/>
          </p:cNvSpPr>
          <p:nvPr>
            <p:ph type="title"/>
          </p:nvPr>
        </p:nvSpPr>
        <p:spPr/>
        <p:txBody>
          <a:bodyPr/>
          <a:lstStyle/>
          <a:p>
            <a:r>
              <a:rPr lang="en-US" dirty="0"/>
              <a:t>Secondary Victimization   </a:t>
            </a:r>
          </a:p>
        </p:txBody>
      </p:sp>
      <p:sp>
        <p:nvSpPr>
          <p:cNvPr id="4" name="Slide Number Placeholder 3">
            <a:extLst>
              <a:ext uri="{FF2B5EF4-FFF2-40B4-BE49-F238E27FC236}">
                <a16:creationId xmlns:a16="http://schemas.microsoft.com/office/drawing/2014/main" id="{F4FF0F20-2C27-17E9-77E2-0076B7379CE6}"/>
              </a:ext>
            </a:extLst>
          </p:cNvPr>
          <p:cNvSpPr>
            <a:spLocks noGrp="1"/>
          </p:cNvSpPr>
          <p:nvPr>
            <p:ph type="sldNum" sz="quarter" idx="12"/>
          </p:nvPr>
        </p:nvSpPr>
        <p:spPr/>
        <p:txBody>
          <a:bodyPr/>
          <a:lstStyle/>
          <a:p>
            <a:fld id="{294A09A9-5501-47C1-A89A-A340965A2BE2}" type="slidenum">
              <a:rPr lang="en-US" smtClean="0"/>
              <a:pPr/>
              <a:t>31</a:t>
            </a:fld>
            <a:endParaRPr lang="en-US">
              <a:latin typeface="+mn-lt"/>
            </a:endParaRPr>
          </a:p>
        </p:txBody>
      </p:sp>
      <p:sp>
        <p:nvSpPr>
          <p:cNvPr id="9" name="Content Placeholder 2">
            <a:extLst>
              <a:ext uri="{FF2B5EF4-FFF2-40B4-BE49-F238E27FC236}">
                <a16:creationId xmlns:a16="http://schemas.microsoft.com/office/drawing/2014/main" id="{A4DD46A1-AF4E-5644-171D-17216CF18464}"/>
              </a:ext>
              <a:ext uri="{C183D7F6-B498-43B3-948B-1728B52AA6E4}">
                <adec:decorative xmlns:adec="http://schemas.microsoft.com/office/drawing/2017/decorative" val="1"/>
              </a:ext>
            </a:extLst>
          </p:cNvPr>
          <p:cNvSpPr txBox="1">
            <a:spLocks/>
          </p:cNvSpPr>
          <p:nvPr/>
        </p:nvSpPr>
        <p:spPr>
          <a:xfrm>
            <a:off x="594360" y="2507244"/>
            <a:ext cx="9774211" cy="3239058"/>
          </a:xfrm>
          <a:prstGeom prst="rect">
            <a:avLst/>
          </a:prstGeom>
        </p:spPr>
        <p:txBody>
          <a:bodyPr/>
          <a:lstStyle>
            <a:lvl1pPr marL="228600" indent="-283464" algn="l" defTabSz="914400" rtl="0" eaLnBrk="1" latinLnBrk="0" hangingPunct="1">
              <a:lnSpc>
                <a:spcPct val="90000"/>
              </a:lnSpc>
              <a:spcBef>
                <a:spcPts val="1000"/>
              </a:spcBef>
              <a:buClr>
                <a:schemeClr val="tx2"/>
              </a:buClr>
              <a:buFont typeface="Wingdings" panose="05000000000000000000" pitchFamily="2" charset="2"/>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Clr>
                <a:schemeClr val="tx2"/>
              </a:buClr>
              <a:buFont typeface="Wingdings" panose="05000000000000000000" pitchFamily="2" charset="2"/>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Clr>
                <a:schemeClr val="tx2"/>
              </a:buClr>
              <a:buFont typeface="Wingdings" panose="05000000000000000000" pitchFamily="2" charset="2"/>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Clr>
                <a:schemeClr val="tx2"/>
              </a:buClr>
              <a:buFont typeface="Wingdings" panose="05000000000000000000" pitchFamily="2" charset="2"/>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Clr>
                <a:schemeClr val="tx2"/>
              </a:buClr>
              <a:buFont typeface="Wingdings" panose="05000000000000000000" pitchFamily="2" charset="2"/>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endParaRPr lang="en-US" sz="2400"/>
          </a:p>
        </p:txBody>
      </p:sp>
      <p:pic>
        <p:nvPicPr>
          <p:cNvPr id="5" name="Picture 4" descr="Red megaphone">
            <a:extLst>
              <a:ext uri="{FF2B5EF4-FFF2-40B4-BE49-F238E27FC236}">
                <a16:creationId xmlns:a16="http://schemas.microsoft.com/office/drawing/2014/main" id="{C1C428F1-975C-0B08-DBB6-32BEBA3CD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34596">
            <a:off x="855980" y="3130021"/>
            <a:ext cx="2978331" cy="2978331"/>
          </a:xfrm>
          <a:prstGeom prst="rect">
            <a:avLst/>
          </a:prstGeom>
        </p:spPr>
      </p:pic>
      <p:sp>
        <p:nvSpPr>
          <p:cNvPr id="6" name="Rectangle 5">
            <a:extLst>
              <a:ext uri="{FF2B5EF4-FFF2-40B4-BE49-F238E27FC236}">
                <a16:creationId xmlns:a16="http://schemas.microsoft.com/office/drawing/2014/main" id="{0E8AB7FD-7107-8029-E35C-8A22D274B7F0}"/>
              </a:ext>
            </a:extLst>
          </p:cNvPr>
          <p:cNvSpPr/>
          <p:nvPr/>
        </p:nvSpPr>
        <p:spPr>
          <a:xfrm>
            <a:off x="3673712" y="2545388"/>
            <a:ext cx="5437467" cy="2427064"/>
          </a:xfrm>
          <a:prstGeom prst="rect">
            <a:avLst/>
          </a:prstGeom>
          <a:solidFill>
            <a:srgbClr val="33699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342900" indent="-342900" algn="ctr"/>
            <a:r>
              <a:rPr lang="en-US" sz="2800"/>
              <a:t>Being trauma informed cannot prevent trauma from happening. But it can prevent secondary victimization.</a:t>
            </a:r>
          </a:p>
        </p:txBody>
      </p:sp>
    </p:spTree>
    <p:extLst>
      <p:ext uri="{BB962C8B-B14F-4D97-AF65-F5344CB8AC3E}">
        <p14:creationId xmlns:p14="http://schemas.microsoft.com/office/powerpoint/2010/main" val="9781825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74F6B"/>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34A8B3-6022-ADF5-9A04-BD1AC44CE5D1}"/>
              </a:ext>
            </a:extLst>
          </p:cNvPr>
          <p:cNvSpPr>
            <a:spLocks noGrp="1"/>
          </p:cNvSpPr>
          <p:nvPr>
            <p:ph type="title"/>
          </p:nvPr>
        </p:nvSpPr>
        <p:spPr>
          <a:xfrm>
            <a:off x="575310" y="278129"/>
            <a:ext cx="5063490" cy="2354026"/>
          </a:xfrm>
        </p:spPr>
        <p:txBody>
          <a:bodyPr anchor="b">
            <a:normAutofit/>
          </a:bodyPr>
          <a:lstStyle/>
          <a:p>
            <a:r>
              <a:rPr lang="en-US">
                <a:solidFill>
                  <a:schemeClr val="accent1">
                    <a:lumMod val="20000"/>
                    <a:lumOff val="80000"/>
                  </a:schemeClr>
                </a:solidFill>
              </a:rPr>
              <a:t>Reflection</a:t>
            </a:r>
          </a:p>
        </p:txBody>
      </p:sp>
      <p:sp>
        <p:nvSpPr>
          <p:cNvPr id="2" name="Content Placeholder 1">
            <a:extLst>
              <a:ext uri="{FF2B5EF4-FFF2-40B4-BE49-F238E27FC236}">
                <a16:creationId xmlns:a16="http://schemas.microsoft.com/office/drawing/2014/main" id="{ED3BD474-15B5-015F-1FC7-D3B499806746}"/>
              </a:ext>
            </a:extLst>
          </p:cNvPr>
          <p:cNvSpPr>
            <a:spLocks noGrp="1"/>
          </p:cNvSpPr>
          <p:nvPr>
            <p:ph sz="quarter" idx="16"/>
          </p:nvPr>
        </p:nvSpPr>
        <p:spPr>
          <a:xfrm>
            <a:off x="594360" y="3279579"/>
            <a:ext cx="5044440" cy="2994415"/>
          </a:xfrm>
        </p:spPr>
        <p:txBody>
          <a:bodyPr>
            <a:normAutofit/>
          </a:bodyPr>
          <a:lstStyle/>
          <a:p>
            <a:pPr marL="342900" indent="-342900">
              <a:buClr>
                <a:schemeClr val="bg1"/>
              </a:buClr>
              <a:buFont typeface="Arial" panose="020B0604020202020204" pitchFamily="34" charset="0"/>
              <a:buChar char="•"/>
            </a:pPr>
            <a:r>
              <a:rPr lang="en-US">
                <a:solidFill>
                  <a:schemeClr val="accent1">
                    <a:lumMod val="20000"/>
                    <a:lumOff val="80000"/>
                  </a:schemeClr>
                </a:solidFill>
              </a:rPr>
              <a:t>What is one thing from this session that stood out to you?</a:t>
            </a:r>
          </a:p>
          <a:p>
            <a:pPr marL="342900" indent="-342900">
              <a:buClr>
                <a:schemeClr val="bg1"/>
              </a:buClr>
              <a:buFont typeface="Arial" panose="020B0604020202020204" pitchFamily="34" charset="0"/>
              <a:buChar char="•"/>
            </a:pPr>
            <a:r>
              <a:rPr lang="en-US">
                <a:solidFill>
                  <a:schemeClr val="accent1">
                    <a:lumMod val="20000"/>
                    <a:lumOff val="80000"/>
                  </a:schemeClr>
                </a:solidFill>
              </a:rPr>
              <a:t>What is one question that you still have?</a:t>
            </a:r>
          </a:p>
          <a:p>
            <a:pPr marL="342900" indent="-342900">
              <a:buClr>
                <a:schemeClr val="bg1"/>
              </a:buClr>
              <a:buFont typeface="Arial" panose="020B0604020202020204" pitchFamily="34" charset="0"/>
              <a:buChar char="•"/>
            </a:pPr>
            <a:r>
              <a:rPr lang="en-US">
                <a:solidFill>
                  <a:schemeClr val="accent1">
                    <a:lumMod val="20000"/>
                    <a:lumOff val="80000"/>
                  </a:schemeClr>
                </a:solidFill>
              </a:rPr>
              <a:t>What is one thing you want to take back to your team?</a:t>
            </a:r>
          </a:p>
        </p:txBody>
      </p:sp>
      <p:sp>
        <p:nvSpPr>
          <p:cNvPr id="5" name="Slide Number Placeholder 4">
            <a:extLst>
              <a:ext uri="{FF2B5EF4-FFF2-40B4-BE49-F238E27FC236}">
                <a16:creationId xmlns:a16="http://schemas.microsoft.com/office/drawing/2014/main" id="{790F9A40-9EEE-1EAE-5846-8DF40E2A286D}"/>
              </a:ext>
            </a:extLst>
          </p:cNvPr>
          <p:cNvSpPr>
            <a:spLocks noGrp="1"/>
          </p:cNvSpPr>
          <p:nvPr>
            <p:ph type="sldNum" sz="quarter" idx="12"/>
          </p:nvPr>
        </p:nvSpPr>
        <p:spPr>
          <a:xfrm>
            <a:off x="594360" y="6332220"/>
            <a:ext cx="523240" cy="247651"/>
          </a:xfrm>
        </p:spPr>
        <p:txBody>
          <a:bodyPr anchor="t">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294A09A9-5501-47C1-A89A-A340965A2BE2}" type="slidenum">
              <a:rPr kumimoji="0" lang="en-US" sz="1100" b="1" i="0" u="none" strike="noStrike" kern="1200" cap="none" spc="0" normalizeH="0" baseline="0" noProof="0" smtClean="0">
                <a:ln>
                  <a:noFill/>
                </a:ln>
                <a:solidFill>
                  <a:srgbClr val="264A64"/>
                </a:solidFill>
                <a:effectLst/>
                <a:uLnTx/>
                <a:uFillTx/>
                <a:latin typeface="Source Sans Pro"/>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32</a:t>
            </a:fld>
            <a:endParaRPr kumimoji="0" lang="en-US" sz="1100" b="1" i="0" u="none" strike="noStrike" kern="1200" cap="none" spc="0" normalizeH="0" baseline="0" noProof="0">
              <a:ln>
                <a:noFill/>
              </a:ln>
              <a:solidFill>
                <a:srgbClr val="264A64"/>
              </a:solidFill>
              <a:effectLst/>
              <a:uLnTx/>
              <a:uFillTx/>
              <a:latin typeface="Source Sans Pro"/>
              <a:ea typeface="+mn-ea"/>
              <a:cs typeface="+mn-cs"/>
            </a:endParaRPr>
          </a:p>
        </p:txBody>
      </p:sp>
      <p:pic>
        <p:nvPicPr>
          <p:cNvPr id="7" name="Picture 6" descr="Hands writing in notebook">
            <a:extLst>
              <a:ext uri="{FF2B5EF4-FFF2-40B4-BE49-F238E27FC236}">
                <a16:creationId xmlns:a16="http://schemas.microsoft.com/office/drawing/2014/main" id="{D166BFA2-FE32-1F3A-55AC-FA13D003BE2F}"/>
              </a:ext>
            </a:extLst>
          </p:cNvPr>
          <p:cNvPicPr>
            <a:picLocks noChangeAspect="1"/>
          </p:cNvPicPr>
          <p:nvPr/>
        </p:nvPicPr>
        <p:blipFill>
          <a:blip r:embed="rId2">
            <a:extLst>
              <a:ext uri="{28A0092B-C50C-407E-A947-70E740481C1C}">
                <a14:useLocalDpi xmlns:a14="http://schemas.microsoft.com/office/drawing/2010/main" val="0"/>
              </a:ext>
            </a:extLst>
          </a:blip>
          <a:srcRect l="14884" r="25566" b="-1"/>
          <a:stretch/>
        </p:blipFill>
        <p:spPr>
          <a:xfrm>
            <a:off x="6096000" y="10"/>
            <a:ext cx="6118225" cy="6857990"/>
          </a:xfrm>
          <a:prstGeom prst="rect">
            <a:avLst/>
          </a:prstGeom>
          <a:noFill/>
        </p:spPr>
      </p:pic>
    </p:spTree>
    <p:extLst>
      <p:ext uri="{BB962C8B-B14F-4D97-AF65-F5344CB8AC3E}">
        <p14:creationId xmlns:p14="http://schemas.microsoft.com/office/powerpoint/2010/main" val="29279822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0C1B7-6E4E-3DEE-50C0-1CA3B14303EE}"/>
              </a:ext>
            </a:extLst>
          </p:cNvPr>
          <p:cNvSpPr>
            <a:spLocks noGrp="1"/>
          </p:cNvSpPr>
          <p:nvPr>
            <p:ph type="ctrTitle"/>
          </p:nvPr>
        </p:nvSpPr>
        <p:spPr>
          <a:xfrm>
            <a:off x="594360" y="411479"/>
            <a:ext cx="5486400" cy="3291840"/>
          </a:xfrm>
        </p:spPr>
        <p:txBody>
          <a:bodyPr/>
          <a:lstStyle/>
          <a:p>
            <a:r>
              <a:rPr lang="en-US"/>
              <a:t>LUNCH</a:t>
            </a:r>
          </a:p>
        </p:txBody>
      </p:sp>
      <p:sp>
        <p:nvSpPr>
          <p:cNvPr id="3" name="Text Placeholder 2">
            <a:extLst>
              <a:ext uri="{FF2B5EF4-FFF2-40B4-BE49-F238E27FC236}">
                <a16:creationId xmlns:a16="http://schemas.microsoft.com/office/drawing/2014/main" id="{8BE734F0-2DDD-AF70-F13D-F9E4C1929411}"/>
              </a:ext>
            </a:extLst>
          </p:cNvPr>
          <p:cNvSpPr>
            <a:spLocks noGrp="1"/>
          </p:cNvSpPr>
          <p:nvPr>
            <p:ph type="body" sz="quarter" idx="11"/>
          </p:nvPr>
        </p:nvSpPr>
        <p:spPr>
          <a:xfrm>
            <a:off x="594359" y="4282133"/>
            <a:ext cx="6902109" cy="557286"/>
          </a:xfrm>
        </p:spPr>
        <p:txBody>
          <a:bodyPr/>
          <a:lstStyle/>
          <a:p>
            <a:r>
              <a:rPr lang="en-US" b="0"/>
              <a:t>PLEASE RETURN TO YOUR SEATS IN </a:t>
            </a:r>
            <a:r>
              <a:rPr lang="en-US" i="1"/>
              <a:t>90 MINUTES</a:t>
            </a:r>
          </a:p>
        </p:txBody>
      </p:sp>
    </p:spTree>
    <p:extLst>
      <p:ext uri="{BB962C8B-B14F-4D97-AF65-F5344CB8AC3E}">
        <p14:creationId xmlns:p14="http://schemas.microsoft.com/office/powerpoint/2010/main" val="1397339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2DC4C-BCA4-E0F5-CD6A-33896BF24B2C}"/>
              </a:ext>
            </a:extLst>
          </p:cNvPr>
          <p:cNvSpPr>
            <a:spLocks noGrp="1"/>
          </p:cNvSpPr>
          <p:nvPr>
            <p:ph type="ctrTitle"/>
          </p:nvPr>
        </p:nvSpPr>
        <p:spPr/>
        <p:txBody>
          <a:bodyPr/>
          <a:lstStyle/>
          <a:p>
            <a:r>
              <a:rPr lang="en-US" dirty="0"/>
              <a:t>Neurobiology of Trauma</a:t>
            </a:r>
          </a:p>
        </p:txBody>
      </p:sp>
      <p:pic>
        <p:nvPicPr>
          <p:cNvPr id="7" name="Picture Placeholder 6" descr="Yellow 3D brain">
            <a:extLst>
              <a:ext uri="{FF2B5EF4-FFF2-40B4-BE49-F238E27FC236}">
                <a16:creationId xmlns:a16="http://schemas.microsoft.com/office/drawing/2014/main" id="{6829B65B-0B78-8D92-12B7-D3B8FE42BAF8}"/>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8439" r="18439"/>
          <a:stretch>
            <a:fillRect/>
          </a:stretch>
        </p:blipFill>
        <p:spPr/>
      </p:pic>
      <p:sp>
        <p:nvSpPr>
          <p:cNvPr id="3" name="Content Placeholder 2">
            <a:extLst>
              <a:ext uri="{FF2B5EF4-FFF2-40B4-BE49-F238E27FC236}">
                <a16:creationId xmlns:a16="http://schemas.microsoft.com/office/drawing/2014/main" id="{9BDA1009-6B06-C972-D372-8B68B1FCBC3F}"/>
              </a:ext>
            </a:extLst>
          </p:cNvPr>
          <p:cNvSpPr>
            <a:spLocks noGrp="1"/>
          </p:cNvSpPr>
          <p:nvPr>
            <p:ph type="body" sz="quarter" idx="11"/>
          </p:nvPr>
        </p:nvSpPr>
        <p:spPr>
          <a:xfrm>
            <a:off x="6309360" y="4182039"/>
            <a:ext cx="5357921" cy="1645920"/>
          </a:xfrm>
        </p:spPr>
        <p:txBody>
          <a:bodyPr/>
          <a:lstStyle/>
          <a:p>
            <a:r>
              <a:rPr lang="en-US" b="0" i="1" dirty="0"/>
              <a:t>Traumatic events and experiences can have significant consequences at a neurobiological level</a:t>
            </a:r>
          </a:p>
        </p:txBody>
      </p:sp>
      <p:sp>
        <p:nvSpPr>
          <p:cNvPr id="4" name="Slide Number Placeholder 3">
            <a:extLst>
              <a:ext uri="{FF2B5EF4-FFF2-40B4-BE49-F238E27FC236}">
                <a16:creationId xmlns:a16="http://schemas.microsoft.com/office/drawing/2014/main" id="{F4FF0F20-2C27-17E9-77E2-0076B7379CE6}"/>
              </a:ext>
            </a:extLst>
          </p:cNvPr>
          <p:cNvSpPr>
            <a:spLocks noGrp="1"/>
          </p:cNvSpPr>
          <p:nvPr>
            <p:ph type="sldNum" sz="quarter" idx="4294967295"/>
          </p:nvPr>
        </p:nvSpPr>
        <p:spPr>
          <a:xfrm>
            <a:off x="0" y="6332538"/>
            <a:ext cx="523875" cy="247650"/>
          </a:xfrm>
        </p:spPr>
        <p:txBody>
          <a:bodyPr/>
          <a:lstStyle/>
          <a:p>
            <a:fld id="{294A09A9-5501-47C1-A89A-A340965A2BE2}" type="slidenum">
              <a:rPr lang="en-US" smtClean="0"/>
              <a:pPr/>
              <a:t>4</a:t>
            </a:fld>
            <a:endParaRPr lang="en-US" dirty="0">
              <a:latin typeface="+mn-lt"/>
            </a:endParaRPr>
          </a:p>
        </p:txBody>
      </p:sp>
    </p:spTree>
    <p:extLst>
      <p:ext uri="{BB962C8B-B14F-4D97-AF65-F5344CB8AC3E}">
        <p14:creationId xmlns:p14="http://schemas.microsoft.com/office/powerpoint/2010/main" val="1048199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4D073-0807-86F7-5426-5BA6ECDA966C}"/>
              </a:ext>
            </a:extLst>
          </p:cNvPr>
          <p:cNvSpPr>
            <a:spLocks noGrp="1"/>
          </p:cNvSpPr>
          <p:nvPr>
            <p:ph type="title"/>
          </p:nvPr>
        </p:nvSpPr>
        <p:spPr/>
        <p:txBody>
          <a:bodyPr/>
          <a:lstStyle/>
          <a:p>
            <a:r>
              <a:rPr lang="en-US" dirty="0">
                <a:solidFill>
                  <a:schemeClr val="tx1">
                    <a:alpha val="0"/>
                  </a:schemeClr>
                </a:solidFill>
              </a:rPr>
              <a:t>Trauma and the Brain</a:t>
            </a:r>
          </a:p>
        </p:txBody>
      </p:sp>
      <p:pic>
        <p:nvPicPr>
          <p:cNvPr id="10" name="Online Media 9" title="Trauma and the Brain">
            <a:hlinkClick r:id="" action="ppaction://media"/>
            <a:extLst>
              <a:ext uri="{FF2B5EF4-FFF2-40B4-BE49-F238E27FC236}">
                <a16:creationId xmlns:a16="http://schemas.microsoft.com/office/drawing/2014/main" id="{610223CB-EAE0-E27F-7C38-BE94006538BB}"/>
              </a:ext>
            </a:extLst>
          </p:cNvPr>
          <p:cNvPicPr>
            <a:picLocks noGrp="1" noRot="1" noChangeAspect="1"/>
          </p:cNvPicPr>
          <p:nvPr>
            <p:ph type="pic" sz="quarter" idx="13"/>
            <a:videoFile r:link="rId1"/>
          </p:nvPr>
        </p:nvPicPr>
        <p:blipFill>
          <a:blip r:embed="rId4"/>
          <a:stretch>
            <a:fillRect/>
          </a:stretch>
        </p:blipFill>
        <p:spPr>
          <a:xfrm>
            <a:off x="-2156" y="0"/>
            <a:ext cx="12196312" cy="6871363"/>
          </a:xfrm>
          <a:prstGeom prst="rect">
            <a:avLst/>
          </a:prstGeom>
          <a:noFill/>
        </p:spPr>
      </p:pic>
      <p:sp>
        <p:nvSpPr>
          <p:cNvPr id="5" name="Slide Number Placeholder 4">
            <a:extLst>
              <a:ext uri="{FF2B5EF4-FFF2-40B4-BE49-F238E27FC236}">
                <a16:creationId xmlns:a16="http://schemas.microsoft.com/office/drawing/2014/main" id="{790F9A40-9EEE-1EAE-5846-8DF40E2A286D}"/>
              </a:ext>
            </a:extLst>
          </p:cNvPr>
          <p:cNvSpPr>
            <a:spLocks noGrp="1"/>
          </p:cNvSpPr>
          <p:nvPr>
            <p:ph type="sldNum" sz="quarter" idx="4294967295"/>
          </p:nvPr>
        </p:nvSpPr>
        <p:spPr>
          <a:xfrm>
            <a:off x="594360" y="6332220"/>
            <a:ext cx="523240" cy="247651"/>
          </a:xfrm>
        </p:spPr>
        <p:txBody>
          <a:bodyPr/>
          <a:lstStyle/>
          <a:p>
            <a:pPr>
              <a:spcAft>
                <a:spcPts val="600"/>
              </a:spcAft>
            </a:pPr>
            <a:fld id="{294A09A9-5501-47C1-A89A-A340965A2BE2}" type="slidenum">
              <a:rPr lang="en-US" smtClean="0"/>
              <a:pPr>
                <a:spcAft>
                  <a:spcPts val="600"/>
                </a:spcAft>
              </a:pPr>
              <a:t>5</a:t>
            </a:fld>
            <a:endParaRPr lang="en-US" dirty="0">
              <a:latin typeface="+mn-lt"/>
            </a:endParaRPr>
          </a:p>
        </p:txBody>
      </p:sp>
    </p:spTree>
    <p:extLst>
      <p:ext uri="{BB962C8B-B14F-4D97-AF65-F5344CB8AC3E}">
        <p14:creationId xmlns:p14="http://schemas.microsoft.com/office/powerpoint/2010/main" val="48053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5FF6DC-BDF4-356D-CA1C-2ED801B018F9}"/>
              </a:ext>
            </a:extLst>
          </p:cNvPr>
          <p:cNvSpPr>
            <a:spLocks noGrp="1"/>
          </p:cNvSpPr>
          <p:nvPr>
            <p:ph type="title"/>
          </p:nvPr>
        </p:nvSpPr>
        <p:spPr/>
        <p:txBody>
          <a:body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dirty="0">
                <a:solidFill>
                  <a:schemeClr val="tx1">
                    <a:alpha val="0"/>
                  </a:schemeClr>
                </a:solidFill>
              </a:rPr>
              <a:t>  </a:t>
            </a:r>
            <a:r>
              <a:rPr lang="en-US" sz="4800" b="1" i="0" kern="1200" spc="100" baseline="0" dirty="0">
                <a:solidFill>
                  <a:schemeClr val="tx1">
                    <a:alpha val="0"/>
                  </a:schemeClr>
                </a:solidFill>
                <a:effectLst/>
              </a:rPr>
              <a:t>Rebecca Campbell - The World's Messiest Desk</a:t>
            </a:r>
            <a:endParaRPr lang="en-US" dirty="0">
              <a:solidFill>
                <a:schemeClr val="tx1">
                  <a:alpha val="0"/>
                </a:schemeClr>
              </a:solidFill>
            </a:endParaRPr>
          </a:p>
        </p:txBody>
      </p:sp>
      <p:pic>
        <p:nvPicPr>
          <p:cNvPr id="2" name="Online Media 1" title="Rebecca Campbell -- The World's Messiest Desk">
            <a:hlinkClick r:id="" action="ppaction://media"/>
            <a:extLst>
              <a:ext uri="{FF2B5EF4-FFF2-40B4-BE49-F238E27FC236}">
                <a16:creationId xmlns:a16="http://schemas.microsoft.com/office/drawing/2014/main" id="{B43B5C68-5F61-CA50-8700-54F92AE6B283}"/>
              </a:ext>
            </a:extLst>
          </p:cNvPr>
          <p:cNvPicPr>
            <a:picLocks noGrp="1" noRot="1" noChangeAspect="1"/>
          </p:cNvPicPr>
          <p:nvPr>
            <p:ph type="pic" sz="quarter" idx="13"/>
            <a:videoFile r:link="rId1"/>
          </p:nvPr>
        </p:nvPicPr>
        <p:blipFill>
          <a:blip r:embed="rId4"/>
          <a:stretch>
            <a:fillRect/>
          </a:stretch>
        </p:blipFill>
        <p:spPr>
          <a:xfrm>
            <a:off x="7024" y="0"/>
            <a:ext cx="12177952" cy="6880543"/>
          </a:xfrm>
          <a:prstGeom prst="rect">
            <a:avLst/>
          </a:prstGeom>
          <a:noFill/>
        </p:spPr>
      </p:pic>
      <p:sp>
        <p:nvSpPr>
          <p:cNvPr id="5" name="Slide Number Placeholder 4">
            <a:extLst>
              <a:ext uri="{FF2B5EF4-FFF2-40B4-BE49-F238E27FC236}">
                <a16:creationId xmlns:a16="http://schemas.microsoft.com/office/drawing/2014/main" id="{D3FA0666-303B-C3BD-339B-C24D9965F120}"/>
              </a:ext>
            </a:extLst>
          </p:cNvPr>
          <p:cNvSpPr>
            <a:spLocks noGrp="1"/>
          </p:cNvSpPr>
          <p:nvPr>
            <p:ph type="sldNum" sz="quarter" idx="4294967295"/>
          </p:nvPr>
        </p:nvSpPr>
        <p:spPr>
          <a:xfrm>
            <a:off x="594360" y="6332220"/>
            <a:ext cx="523240" cy="247651"/>
          </a:xfrm>
        </p:spPr>
        <p:txBody>
          <a:bodyPr/>
          <a:lstStyle/>
          <a:p>
            <a:pPr>
              <a:spcAft>
                <a:spcPts val="600"/>
              </a:spcAft>
            </a:pPr>
            <a:fld id="{294A09A9-5501-47C1-A89A-A340965A2BE2}" type="slidenum">
              <a:rPr lang="en-US" smtClean="0"/>
              <a:pPr>
                <a:spcAft>
                  <a:spcPts val="600"/>
                </a:spcAft>
              </a:pPr>
              <a:t>6</a:t>
            </a:fld>
            <a:endParaRPr lang="en-US" dirty="0">
              <a:latin typeface="+mn-lt"/>
            </a:endParaRPr>
          </a:p>
        </p:txBody>
      </p:sp>
    </p:spTree>
    <p:extLst>
      <p:ext uri="{BB962C8B-B14F-4D97-AF65-F5344CB8AC3E}">
        <p14:creationId xmlns:p14="http://schemas.microsoft.com/office/powerpoint/2010/main" val="198047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2DC4C-BCA4-E0F5-CD6A-33896BF24B2C}"/>
              </a:ext>
            </a:extLst>
          </p:cNvPr>
          <p:cNvSpPr>
            <a:spLocks noGrp="1"/>
          </p:cNvSpPr>
          <p:nvPr>
            <p:ph type="ctrTitle"/>
          </p:nvPr>
        </p:nvSpPr>
        <p:spPr/>
        <p:txBody>
          <a:bodyPr/>
          <a:lstStyle/>
          <a:p>
            <a:r>
              <a:rPr lang="en-US" dirty="0"/>
              <a:t>Impacts of Trauma</a:t>
            </a:r>
          </a:p>
        </p:txBody>
      </p:sp>
      <p:pic>
        <p:nvPicPr>
          <p:cNvPr id="7" name="Picture Placeholder 6" descr="Waterdrops on a liquid surface">
            <a:extLst>
              <a:ext uri="{FF2B5EF4-FFF2-40B4-BE49-F238E27FC236}">
                <a16:creationId xmlns:a16="http://schemas.microsoft.com/office/drawing/2014/main" id="{6829B65B-0B78-8D92-12B7-D3B8FE42BAF8}"/>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1905" r="21905"/>
          <a:stretch/>
        </p:blipFill>
        <p:spPr/>
      </p:pic>
      <p:sp>
        <p:nvSpPr>
          <p:cNvPr id="3" name="Content Placeholder 2">
            <a:extLst>
              <a:ext uri="{FF2B5EF4-FFF2-40B4-BE49-F238E27FC236}">
                <a16:creationId xmlns:a16="http://schemas.microsoft.com/office/drawing/2014/main" id="{9BDA1009-6B06-C972-D372-8B68B1FCBC3F}"/>
              </a:ext>
            </a:extLst>
          </p:cNvPr>
          <p:cNvSpPr>
            <a:spLocks noGrp="1"/>
          </p:cNvSpPr>
          <p:nvPr>
            <p:ph type="body" sz="quarter" idx="11"/>
          </p:nvPr>
        </p:nvSpPr>
        <p:spPr>
          <a:xfrm>
            <a:off x="6309360" y="4182039"/>
            <a:ext cx="4454434" cy="1645920"/>
          </a:xfrm>
        </p:spPr>
        <p:txBody>
          <a:bodyPr/>
          <a:lstStyle/>
          <a:p>
            <a:r>
              <a:rPr lang="en-US" b="0" i="1" dirty="0"/>
              <a:t>Impacts of trauma are not just limited to the brain…</a:t>
            </a:r>
          </a:p>
        </p:txBody>
      </p:sp>
      <p:sp>
        <p:nvSpPr>
          <p:cNvPr id="4" name="Slide Number Placeholder 3">
            <a:extLst>
              <a:ext uri="{FF2B5EF4-FFF2-40B4-BE49-F238E27FC236}">
                <a16:creationId xmlns:a16="http://schemas.microsoft.com/office/drawing/2014/main" id="{F4FF0F20-2C27-17E9-77E2-0076B7379CE6}"/>
              </a:ext>
            </a:extLst>
          </p:cNvPr>
          <p:cNvSpPr>
            <a:spLocks noGrp="1"/>
          </p:cNvSpPr>
          <p:nvPr>
            <p:ph type="sldNum" sz="quarter" idx="4294967295"/>
          </p:nvPr>
        </p:nvSpPr>
        <p:spPr>
          <a:xfrm>
            <a:off x="0" y="6332538"/>
            <a:ext cx="523875" cy="247650"/>
          </a:xfrm>
        </p:spPr>
        <p:txBody>
          <a:bodyPr/>
          <a:lstStyle/>
          <a:p>
            <a:fld id="{294A09A9-5501-47C1-A89A-A340965A2BE2}" type="slidenum">
              <a:rPr lang="en-US" smtClean="0"/>
              <a:pPr/>
              <a:t>7</a:t>
            </a:fld>
            <a:endParaRPr lang="en-US" dirty="0">
              <a:latin typeface="+mn-lt"/>
            </a:endParaRPr>
          </a:p>
        </p:txBody>
      </p:sp>
    </p:spTree>
    <p:extLst>
      <p:ext uri="{BB962C8B-B14F-4D97-AF65-F5344CB8AC3E}">
        <p14:creationId xmlns:p14="http://schemas.microsoft.com/office/powerpoint/2010/main" val="3346192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2DC4C-BCA4-E0F5-CD6A-33896BF24B2C}"/>
              </a:ext>
            </a:extLst>
          </p:cNvPr>
          <p:cNvSpPr>
            <a:spLocks noGrp="1"/>
          </p:cNvSpPr>
          <p:nvPr>
            <p:ph type="title"/>
          </p:nvPr>
        </p:nvSpPr>
        <p:spPr/>
        <p:txBody>
          <a:bodyPr/>
          <a:lstStyle/>
          <a:p>
            <a:r>
              <a:rPr lang="en-US" dirty="0"/>
              <a:t>Impacts of Trauma </a:t>
            </a:r>
          </a:p>
        </p:txBody>
      </p:sp>
      <p:sp>
        <p:nvSpPr>
          <p:cNvPr id="5" name="Freeform: Shape 4">
            <a:extLst>
              <a:ext uri="{FF2B5EF4-FFF2-40B4-BE49-F238E27FC236}">
                <a16:creationId xmlns:a16="http://schemas.microsoft.com/office/drawing/2014/main" id="{B1F64E74-61B0-EE57-72B5-6D60C6197BD7}"/>
              </a:ext>
            </a:extLst>
          </p:cNvPr>
          <p:cNvSpPr/>
          <p:nvPr/>
        </p:nvSpPr>
        <p:spPr>
          <a:xfrm>
            <a:off x="1054393" y="3234574"/>
            <a:ext cx="3327362" cy="1039800"/>
          </a:xfrm>
          <a:custGeom>
            <a:avLst/>
            <a:gdLst>
              <a:gd name="connsiteX0" fmla="*/ 0 w 3327362"/>
              <a:gd name="connsiteY0" fmla="*/ 0 h 1039800"/>
              <a:gd name="connsiteX1" fmla="*/ 3327362 w 3327362"/>
              <a:gd name="connsiteY1" fmla="*/ 0 h 1039800"/>
              <a:gd name="connsiteX2" fmla="*/ 3327362 w 3327362"/>
              <a:gd name="connsiteY2" fmla="*/ 1039800 h 1039800"/>
              <a:gd name="connsiteX3" fmla="*/ 0 w 3327362"/>
              <a:gd name="connsiteY3" fmla="*/ 1039800 h 1039800"/>
              <a:gd name="connsiteX4" fmla="*/ 0 w 3327362"/>
              <a:gd name="connsiteY4" fmla="*/ 0 h 103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7362" h="1039800">
                <a:moveTo>
                  <a:pt x="0" y="0"/>
                </a:moveTo>
                <a:lnTo>
                  <a:pt x="3327362" y="0"/>
                </a:lnTo>
                <a:lnTo>
                  <a:pt x="3327362" y="1039800"/>
                </a:lnTo>
                <a:lnTo>
                  <a:pt x="0" y="1039800"/>
                </a:lnTo>
                <a:lnTo>
                  <a:pt x="0" y="0"/>
                </a:lnTo>
                <a:close/>
              </a:path>
            </a:pathLst>
          </a:custGeom>
        </p:spPr>
        <p:style>
          <a:lnRef idx="1">
            <a:schemeClr val="accent5">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04292"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Physical</a:t>
            </a:r>
          </a:p>
        </p:txBody>
      </p:sp>
      <p:sp>
        <p:nvSpPr>
          <p:cNvPr id="6" name="Rectangle 5" descr="Man with solid fill">
            <a:extLst>
              <a:ext uri="{FF2B5EF4-FFF2-40B4-BE49-F238E27FC236}">
                <a16:creationId xmlns:a16="http://schemas.microsoft.com/office/drawing/2014/main" id="{DD1559F0-6E6F-ACE4-539B-9760AF5C98C6}"/>
              </a:ext>
            </a:extLst>
          </p:cNvPr>
          <p:cNvSpPr/>
          <p:nvPr/>
        </p:nvSpPr>
        <p:spPr>
          <a:xfrm>
            <a:off x="595313" y="3115606"/>
            <a:ext cx="1353500" cy="109179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8" name="Freeform: Shape 7">
            <a:extLst>
              <a:ext uri="{FF2B5EF4-FFF2-40B4-BE49-F238E27FC236}">
                <a16:creationId xmlns:a16="http://schemas.microsoft.com/office/drawing/2014/main" id="{75CC0D74-08CF-329B-0F69-22A137F16622}"/>
              </a:ext>
            </a:extLst>
          </p:cNvPr>
          <p:cNvSpPr/>
          <p:nvPr/>
        </p:nvSpPr>
        <p:spPr>
          <a:xfrm>
            <a:off x="4642967" y="3234574"/>
            <a:ext cx="3327362" cy="1039800"/>
          </a:xfrm>
          <a:custGeom>
            <a:avLst/>
            <a:gdLst>
              <a:gd name="connsiteX0" fmla="*/ 0 w 3327362"/>
              <a:gd name="connsiteY0" fmla="*/ 0 h 1039800"/>
              <a:gd name="connsiteX1" fmla="*/ 3327362 w 3327362"/>
              <a:gd name="connsiteY1" fmla="*/ 0 h 1039800"/>
              <a:gd name="connsiteX2" fmla="*/ 3327362 w 3327362"/>
              <a:gd name="connsiteY2" fmla="*/ 1039800 h 1039800"/>
              <a:gd name="connsiteX3" fmla="*/ 0 w 3327362"/>
              <a:gd name="connsiteY3" fmla="*/ 1039800 h 1039800"/>
              <a:gd name="connsiteX4" fmla="*/ 0 w 3327362"/>
              <a:gd name="connsiteY4" fmla="*/ 0 h 103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7362" h="1039800">
                <a:moveTo>
                  <a:pt x="0" y="0"/>
                </a:moveTo>
                <a:lnTo>
                  <a:pt x="3327362" y="0"/>
                </a:lnTo>
                <a:lnTo>
                  <a:pt x="3327362" y="1039800"/>
                </a:lnTo>
                <a:lnTo>
                  <a:pt x="0" y="1039800"/>
                </a:lnTo>
                <a:lnTo>
                  <a:pt x="0" y="0"/>
                </a:lnTo>
                <a:close/>
              </a:path>
            </a:pathLst>
          </a:custGeom>
        </p:spPr>
        <p:style>
          <a:lnRef idx="1">
            <a:schemeClr val="accent5">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04292"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Cognitive</a:t>
            </a:r>
          </a:p>
        </p:txBody>
      </p:sp>
      <p:sp>
        <p:nvSpPr>
          <p:cNvPr id="9" name="Rectangle 8" descr="Brain in head with solid fill">
            <a:extLst>
              <a:ext uri="{FF2B5EF4-FFF2-40B4-BE49-F238E27FC236}">
                <a16:creationId xmlns:a16="http://schemas.microsoft.com/office/drawing/2014/main" id="{B0DF6487-5123-1AD6-0CA3-C78E35A2F6F3}"/>
              </a:ext>
            </a:extLst>
          </p:cNvPr>
          <p:cNvSpPr/>
          <p:nvPr/>
        </p:nvSpPr>
        <p:spPr>
          <a:xfrm>
            <a:off x="4504327" y="3084380"/>
            <a:ext cx="727860" cy="109179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l="-25000" r="-25000"/>
            </a:stretch>
          </a:blipFill>
        </p:spPr>
        <p:style>
          <a:lnRef idx="2">
            <a:schemeClr val="lt1">
              <a:hueOff val="0"/>
              <a:satOff val="0"/>
              <a:lumOff val="0"/>
              <a:alphaOff val="0"/>
            </a:schemeClr>
          </a:lnRef>
          <a:fillRef idx="1">
            <a:scrgbClr r="0" g="0" b="0"/>
          </a:fillRef>
          <a:effectRef idx="0">
            <a:schemeClr val="accent5">
              <a:tint val="50000"/>
              <a:hueOff val="-3222342"/>
              <a:satOff val="11019"/>
              <a:lumOff val="1786"/>
              <a:alphaOff val="0"/>
            </a:schemeClr>
          </a:effectRef>
          <a:fontRef idx="minor">
            <a:schemeClr val="lt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66BDAB2D-726E-7357-BD3A-0E7AD13F7704}"/>
              </a:ext>
            </a:extLst>
          </p:cNvPr>
          <p:cNvSpPr/>
          <p:nvPr/>
        </p:nvSpPr>
        <p:spPr>
          <a:xfrm>
            <a:off x="8231542" y="3234574"/>
            <a:ext cx="3327362" cy="1039800"/>
          </a:xfrm>
          <a:custGeom>
            <a:avLst/>
            <a:gdLst>
              <a:gd name="connsiteX0" fmla="*/ 0 w 3327362"/>
              <a:gd name="connsiteY0" fmla="*/ 0 h 1039800"/>
              <a:gd name="connsiteX1" fmla="*/ 3327362 w 3327362"/>
              <a:gd name="connsiteY1" fmla="*/ 0 h 1039800"/>
              <a:gd name="connsiteX2" fmla="*/ 3327362 w 3327362"/>
              <a:gd name="connsiteY2" fmla="*/ 1039800 h 1039800"/>
              <a:gd name="connsiteX3" fmla="*/ 0 w 3327362"/>
              <a:gd name="connsiteY3" fmla="*/ 1039800 h 1039800"/>
              <a:gd name="connsiteX4" fmla="*/ 0 w 3327362"/>
              <a:gd name="connsiteY4" fmla="*/ 0 h 103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7362" h="1039800">
                <a:moveTo>
                  <a:pt x="0" y="0"/>
                </a:moveTo>
                <a:lnTo>
                  <a:pt x="3327362" y="0"/>
                </a:lnTo>
                <a:lnTo>
                  <a:pt x="3327362" y="1039800"/>
                </a:lnTo>
                <a:lnTo>
                  <a:pt x="0" y="1039800"/>
                </a:lnTo>
                <a:lnTo>
                  <a:pt x="0" y="0"/>
                </a:lnTo>
                <a:close/>
              </a:path>
            </a:pathLst>
          </a:custGeom>
        </p:spPr>
        <p:style>
          <a:lnRef idx="1">
            <a:schemeClr val="accent5">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04292"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Emotional</a:t>
            </a:r>
          </a:p>
        </p:txBody>
      </p:sp>
      <p:sp>
        <p:nvSpPr>
          <p:cNvPr id="11" name="Rectangle 10" descr="Heart with solid fill">
            <a:extLst>
              <a:ext uri="{FF2B5EF4-FFF2-40B4-BE49-F238E27FC236}">
                <a16:creationId xmlns:a16="http://schemas.microsoft.com/office/drawing/2014/main" id="{62CFF449-FD6A-A959-46F9-B4CFF349864B}"/>
              </a:ext>
            </a:extLst>
          </p:cNvPr>
          <p:cNvSpPr/>
          <p:nvPr/>
        </p:nvSpPr>
        <p:spPr>
          <a:xfrm>
            <a:off x="8092901" y="3084380"/>
            <a:ext cx="727860" cy="109179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l="-25000" r="-25000"/>
            </a:stretch>
          </a:blipFill>
        </p:spPr>
        <p:style>
          <a:lnRef idx="2">
            <a:schemeClr val="lt1">
              <a:hueOff val="0"/>
              <a:satOff val="0"/>
              <a:lumOff val="0"/>
              <a:alphaOff val="0"/>
            </a:schemeClr>
          </a:lnRef>
          <a:fillRef idx="1">
            <a:scrgbClr r="0" g="0" b="0"/>
          </a:fillRef>
          <a:effectRef idx="0">
            <a:schemeClr val="accent5">
              <a:tint val="50000"/>
              <a:hueOff val="-6444684"/>
              <a:satOff val="22038"/>
              <a:lumOff val="3571"/>
              <a:alphaOff val="0"/>
            </a:schemeClr>
          </a:effectRef>
          <a:fontRef idx="minor">
            <a:schemeClr val="lt1">
              <a:hueOff val="0"/>
              <a:satOff val="0"/>
              <a:lumOff val="0"/>
              <a:alphaOff val="0"/>
            </a:schemeClr>
          </a:fontRef>
        </p:style>
        <p:txBody>
          <a:bodyPr/>
          <a:lstStyle/>
          <a:p>
            <a:endParaRPr lang="en-US"/>
          </a:p>
        </p:txBody>
      </p:sp>
      <p:sp>
        <p:nvSpPr>
          <p:cNvPr id="12" name="Freeform: Shape 11">
            <a:extLst>
              <a:ext uri="{FF2B5EF4-FFF2-40B4-BE49-F238E27FC236}">
                <a16:creationId xmlns:a16="http://schemas.microsoft.com/office/drawing/2014/main" id="{3FDC578B-FADF-6AE6-22A1-AE6B790F2BBD}"/>
              </a:ext>
            </a:extLst>
          </p:cNvPr>
          <p:cNvSpPr/>
          <p:nvPr/>
        </p:nvSpPr>
        <p:spPr>
          <a:xfrm>
            <a:off x="897983" y="4543568"/>
            <a:ext cx="3327362" cy="1039800"/>
          </a:xfrm>
          <a:custGeom>
            <a:avLst/>
            <a:gdLst>
              <a:gd name="connsiteX0" fmla="*/ 0 w 3327362"/>
              <a:gd name="connsiteY0" fmla="*/ 0 h 1039800"/>
              <a:gd name="connsiteX1" fmla="*/ 3327362 w 3327362"/>
              <a:gd name="connsiteY1" fmla="*/ 0 h 1039800"/>
              <a:gd name="connsiteX2" fmla="*/ 3327362 w 3327362"/>
              <a:gd name="connsiteY2" fmla="*/ 1039800 h 1039800"/>
              <a:gd name="connsiteX3" fmla="*/ 0 w 3327362"/>
              <a:gd name="connsiteY3" fmla="*/ 1039800 h 1039800"/>
              <a:gd name="connsiteX4" fmla="*/ 0 w 3327362"/>
              <a:gd name="connsiteY4" fmla="*/ 0 h 103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7362" h="1039800">
                <a:moveTo>
                  <a:pt x="0" y="0"/>
                </a:moveTo>
                <a:lnTo>
                  <a:pt x="3327362" y="0"/>
                </a:lnTo>
                <a:lnTo>
                  <a:pt x="3327362" y="1039800"/>
                </a:lnTo>
                <a:lnTo>
                  <a:pt x="0" y="1039800"/>
                </a:lnTo>
                <a:lnTo>
                  <a:pt x="0" y="0"/>
                </a:lnTo>
                <a:close/>
              </a:path>
            </a:pathLst>
          </a:custGeom>
        </p:spPr>
        <p:style>
          <a:lnRef idx="1">
            <a:schemeClr val="accent5">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04292"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Psychological</a:t>
            </a:r>
          </a:p>
        </p:txBody>
      </p:sp>
      <p:sp>
        <p:nvSpPr>
          <p:cNvPr id="13" name="Rectangle 12" descr="Right And Left Brain with solid fill">
            <a:extLst>
              <a:ext uri="{FF2B5EF4-FFF2-40B4-BE49-F238E27FC236}">
                <a16:creationId xmlns:a16="http://schemas.microsoft.com/office/drawing/2014/main" id="{576EE628-A329-2AE9-ECE1-52934A919CCA}"/>
              </a:ext>
            </a:extLst>
          </p:cNvPr>
          <p:cNvSpPr/>
          <p:nvPr/>
        </p:nvSpPr>
        <p:spPr>
          <a:xfrm>
            <a:off x="759343" y="4393374"/>
            <a:ext cx="727860" cy="1091790"/>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l="-25000" r="-25000"/>
            </a:stretch>
          </a:blipFill>
        </p:spPr>
        <p:style>
          <a:lnRef idx="2">
            <a:schemeClr val="lt1">
              <a:hueOff val="0"/>
              <a:satOff val="0"/>
              <a:lumOff val="0"/>
              <a:alphaOff val="0"/>
            </a:schemeClr>
          </a:lnRef>
          <a:fillRef idx="1">
            <a:scrgbClr r="0" g="0" b="0"/>
          </a:fillRef>
          <a:effectRef idx="0">
            <a:schemeClr val="accent5">
              <a:tint val="50000"/>
              <a:hueOff val="-9667026"/>
              <a:satOff val="33058"/>
              <a:lumOff val="5357"/>
              <a:alphaOff val="0"/>
            </a:schemeClr>
          </a:effectRef>
          <a:fontRef idx="minor">
            <a:schemeClr val="lt1">
              <a:hueOff val="0"/>
              <a:satOff val="0"/>
              <a:lumOff val="0"/>
              <a:alphaOff val="0"/>
            </a:schemeClr>
          </a:fontRef>
        </p:style>
        <p:txBody>
          <a:bodyPr/>
          <a:lstStyle/>
          <a:p>
            <a:endParaRPr lang="en-US"/>
          </a:p>
        </p:txBody>
      </p:sp>
      <p:sp>
        <p:nvSpPr>
          <p:cNvPr id="14" name="Freeform: Shape 13">
            <a:extLst>
              <a:ext uri="{FF2B5EF4-FFF2-40B4-BE49-F238E27FC236}">
                <a16:creationId xmlns:a16="http://schemas.microsoft.com/office/drawing/2014/main" id="{6A208BB2-2431-CD22-0C5E-93C539FDC0B8}"/>
              </a:ext>
            </a:extLst>
          </p:cNvPr>
          <p:cNvSpPr/>
          <p:nvPr/>
        </p:nvSpPr>
        <p:spPr>
          <a:xfrm>
            <a:off x="4486557" y="4543568"/>
            <a:ext cx="3327362" cy="1039800"/>
          </a:xfrm>
          <a:custGeom>
            <a:avLst/>
            <a:gdLst>
              <a:gd name="connsiteX0" fmla="*/ 0 w 3327362"/>
              <a:gd name="connsiteY0" fmla="*/ 0 h 1039800"/>
              <a:gd name="connsiteX1" fmla="*/ 3327362 w 3327362"/>
              <a:gd name="connsiteY1" fmla="*/ 0 h 1039800"/>
              <a:gd name="connsiteX2" fmla="*/ 3327362 w 3327362"/>
              <a:gd name="connsiteY2" fmla="*/ 1039800 h 1039800"/>
              <a:gd name="connsiteX3" fmla="*/ 0 w 3327362"/>
              <a:gd name="connsiteY3" fmla="*/ 1039800 h 1039800"/>
              <a:gd name="connsiteX4" fmla="*/ 0 w 3327362"/>
              <a:gd name="connsiteY4" fmla="*/ 0 h 103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7362" h="1039800">
                <a:moveTo>
                  <a:pt x="0" y="0"/>
                </a:moveTo>
                <a:lnTo>
                  <a:pt x="3327362" y="0"/>
                </a:lnTo>
                <a:lnTo>
                  <a:pt x="3327362" y="1039800"/>
                </a:lnTo>
                <a:lnTo>
                  <a:pt x="0" y="1039800"/>
                </a:lnTo>
                <a:lnTo>
                  <a:pt x="0" y="0"/>
                </a:lnTo>
                <a:close/>
              </a:path>
            </a:pathLst>
          </a:custGeom>
        </p:spPr>
        <p:style>
          <a:lnRef idx="1">
            <a:schemeClr val="accent5">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04292"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Behavioral</a:t>
            </a:r>
          </a:p>
        </p:txBody>
      </p:sp>
      <p:sp>
        <p:nvSpPr>
          <p:cNvPr id="15" name="Rectangle 14" descr="Clapper board with solid fill">
            <a:extLst>
              <a:ext uri="{FF2B5EF4-FFF2-40B4-BE49-F238E27FC236}">
                <a16:creationId xmlns:a16="http://schemas.microsoft.com/office/drawing/2014/main" id="{89484862-F042-6E4C-56C8-F342104CD1AB}"/>
              </a:ext>
            </a:extLst>
          </p:cNvPr>
          <p:cNvSpPr/>
          <p:nvPr/>
        </p:nvSpPr>
        <p:spPr>
          <a:xfrm>
            <a:off x="4347917" y="4393374"/>
            <a:ext cx="727860" cy="1091790"/>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l="-25000" r="-25000"/>
            </a:stretch>
          </a:blipFill>
        </p:spPr>
        <p:style>
          <a:lnRef idx="2">
            <a:schemeClr val="lt1">
              <a:hueOff val="0"/>
              <a:satOff val="0"/>
              <a:lumOff val="0"/>
              <a:alphaOff val="0"/>
            </a:schemeClr>
          </a:lnRef>
          <a:fillRef idx="1">
            <a:scrgbClr r="0" g="0" b="0"/>
          </a:fillRef>
          <a:effectRef idx="0">
            <a:schemeClr val="accent5">
              <a:tint val="50000"/>
              <a:hueOff val="-12889367"/>
              <a:satOff val="44077"/>
              <a:lumOff val="7142"/>
              <a:alphaOff val="0"/>
            </a:schemeClr>
          </a:effectRef>
          <a:fontRef idx="minor">
            <a:schemeClr val="lt1">
              <a:hueOff val="0"/>
              <a:satOff val="0"/>
              <a:lumOff val="0"/>
              <a:alphaOff val="0"/>
            </a:schemeClr>
          </a:fontRef>
        </p:style>
        <p:txBody>
          <a:bodyPr/>
          <a:lstStyle/>
          <a:p>
            <a:endParaRPr lang="en-US"/>
          </a:p>
        </p:txBody>
      </p:sp>
      <p:sp>
        <p:nvSpPr>
          <p:cNvPr id="16" name="Freeform: Shape 15">
            <a:extLst>
              <a:ext uri="{FF2B5EF4-FFF2-40B4-BE49-F238E27FC236}">
                <a16:creationId xmlns:a16="http://schemas.microsoft.com/office/drawing/2014/main" id="{D6A1AA7E-67C9-DFBE-AFC3-87292A4D42ED}"/>
              </a:ext>
            </a:extLst>
          </p:cNvPr>
          <p:cNvSpPr/>
          <p:nvPr/>
        </p:nvSpPr>
        <p:spPr>
          <a:xfrm>
            <a:off x="8075132" y="4543568"/>
            <a:ext cx="3327362" cy="1039800"/>
          </a:xfrm>
          <a:custGeom>
            <a:avLst/>
            <a:gdLst>
              <a:gd name="connsiteX0" fmla="*/ 0 w 3327362"/>
              <a:gd name="connsiteY0" fmla="*/ 0 h 1039800"/>
              <a:gd name="connsiteX1" fmla="*/ 3327362 w 3327362"/>
              <a:gd name="connsiteY1" fmla="*/ 0 h 1039800"/>
              <a:gd name="connsiteX2" fmla="*/ 3327362 w 3327362"/>
              <a:gd name="connsiteY2" fmla="*/ 1039800 h 1039800"/>
              <a:gd name="connsiteX3" fmla="*/ 0 w 3327362"/>
              <a:gd name="connsiteY3" fmla="*/ 1039800 h 1039800"/>
              <a:gd name="connsiteX4" fmla="*/ 0 w 3327362"/>
              <a:gd name="connsiteY4" fmla="*/ 0 h 103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7362" h="1039800">
                <a:moveTo>
                  <a:pt x="0" y="0"/>
                </a:moveTo>
                <a:lnTo>
                  <a:pt x="3327362" y="0"/>
                </a:lnTo>
                <a:lnTo>
                  <a:pt x="3327362" y="1039800"/>
                </a:lnTo>
                <a:lnTo>
                  <a:pt x="0" y="1039800"/>
                </a:lnTo>
                <a:lnTo>
                  <a:pt x="0" y="0"/>
                </a:lnTo>
                <a:close/>
              </a:path>
            </a:pathLst>
          </a:custGeom>
        </p:spPr>
        <p:style>
          <a:lnRef idx="1">
            <a:schemeClr val="accent5">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04292"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Spiritual</a:t>
            </a:r>
          </a:p>
        </p:txBody>
      </p:sp>
      <p:sp>
        <p:nvSpPr>
          <p:cNvPr id="17" name="Rectangle 16" descr="Care with solid fill">
            <a:extLst>
              <a:ext uri="{FF2B5EF4-FFF2-40B4-BE49-F238E27FC236}">
                <a16:creationId xmlns:a16="http://schemas.microsoft.com/office/drawing/2014/main" id="{CF573CA2-519C-3FC1-4D89-FDC002215068}"/>
              </a:ext>
            </a:extLst>
          </p:cNvPr>
          <p:cNvSpPr/>
          <p:nvPr/>
        </p:nvSpPr>
        <p:spPr>
          <a:xfrm>
            <a:off x="7936491" y="4393374"/>
            <a:ext cx="727860" cy="1091790"/>
          </a:xfrm>
          <a:prstGeom prst="rect">
            <a:avLst/>
          </a:prstGeom>
          <a: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l="-25000" r="-25000"/>
            </a:stretch>
          </a:blipFill>
        </p:spPr>
        <p:style>
          <a:lnRef idx="2">
            <a:schemeClr val="lt1">
              <a:hueOff val="0"/>
              <a:satOff val="0"/>
              <a:lumOff val="0"/>
              <a:alphaOff val="0"/>
            </a:schemeClr>
          </a:lnRef>
          <a:fillRef idx="1">
            <a:scrgbClr r="0" g="0" b="0"/>
          </a:fillRef>
          <a:effectRef idx="0">
            <a:schemeClr val="accent5">
              <a:tint val="50000"/>
              <a:hueOff val="-16111708"/>
              <a:satOff val="55096"/>
              <a:lumOff val="8928"/>
              <a:alphaOff val="0"/>
            </a:schemeClr>
          </a:effectRef>
          <a:fontRef idx="minor">
            <a:schemeClr val="lt1">
              <a:hueOff val="0"/>
              <a:satOff val="0"/>
              <a:lumOff val="0"/>
              <a:alphaOff val="0"/>
            </a:schemeClr>
          </a:fontRef>
        </p:style>
        <p:txBody>
          <a:bodyPr/>
          <a:lstStyle/>
          <a:p>
            <a:endParaRPr lang="en-US"/>
          </a:p>
        </p:txBody>
      </p:sp>
      <p:sp>
        <p:nvSpPr>
          <p:cNvPr id="4" name="Slide Number Placeholder 3">
            <a:extLst>
              <a:ext uri="{FF2B5EF4-FFF2-40B4-BE49-F238E27FC236}">
                <a16:creationId xmlns:a16="http://schemas.microsoft.com/office/drawing/2014/main" id="{F4FF0F20-2C27-17E9-77E2-0076B7379CE6}"/>
              </a:ext>
            </a:extLst>
          </p:cNvPr>
          <p:cNvSpPr>
            <a:spLocks noGrp="1"/>
          </p:cNvSpPr>
          <p:nvPr>
            <p:ph type="sldNum" sz="quarter" idx="12"/>
          </p:nvPr>
        </p:nvSpPr>
        <p:spPr/>
        <p:txBody>
          <a:bodyPr/>
          <a:lstStyle/>
          <a:p>
            <a:fld id="{294A09A9-5501-47C1-A89A-A340965A2BE2}" type="slidenum">
              <a:rPr lang="en-US" smtClean="0"/>
              <a:pPr/>
              <a:t>8</a:t>
            </a:fld>
            <a:endParaRPr lang="en-US" dirty="0">
              <a:latin typeface="+mn-lt"/>
            </a:endParaRPr>
          </a:p>
        </p:txBody>
      </p:sp>
    </p:spTree>
    <p:extLst>
      <p:ext uri="{BB962C8B-B14F-4D97-AF65-F5344CB8AC3E}">
        <p14:creationId xmlns:p14="http://schemas.microsoft.com/office/powerpoint/2010/main" val="441226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2DC4C-BCA4-E0F5-CD6A-33896BF24B2C}"/>
              </a:ext>
            </a:extLst>
          </p:cNvPr>
          <p:cNvSpPr>
            <a:spLocks noGrp="1"/>
          </p:cNvSpPr>
          <p:nvPr>
            <p:ph type="title"/>
          </p:nvPr>
        </p:nvSpPr>
        <p:spPr/>
        <p:txBody>
          <a:bodyPr/>
          <a:lstStyle/>
          <a:p>
            <a:r>
              <a:rPr lang="en-US" dirty="0"/>
              <a:t>Impacts of Trauma: Physical</a:t>
            </a:r>
          </a:p>
        </p:txBody>
      </p:sp>
      <p:sp>
        <p:nvSpPr>
          <p:cNvPr id="6" name="Rectangle 5" descr="Man with solid fill">
            <a:extLst>
              <a:ext uri="{FF2B5EF4-FFF2-40B4-BE49-F238E27FC236}">
                <a16:creationId xmlns:a16="http://schemas.microsoft.com/office/drawing/2014/main" id="{E359E231-CE95-6728-65AD-75496F01B3AA}"/>
              </a:ext>
            </a:extLst>
          </p:cNvPr>
          <p:cNvSpPr/>
          <p:nvPr/>
        </p:nvSpPr>
        <p:spPr>
          <a:xfrm>
            <a:off x="523603" y="3367603"/>
            <a:ext cx="1772467" cy="164749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8" name="Freeform: Shape 7">
            <a:extLst>
              <a:ext uri="{FF2B5EF4-FFF2-40B4-BE49-F238E27FC236}">
                <a16:creationId xmlns:a16="http://schemas.microsoft.com/office/drawing/2014/main" id="{5356E397-06F1-B65C-0EC7-6C5EB3661769}"/>
              </a:ext>
            </a:extLst>
          </p:cNvPr>
          <p:cNvSpPr/>
          <p:nvPr/>
        </p:nvSpPr>
        <p:spPr>
          <a:xfrm>
            <a:off x="2168960" y="2444194"/>
            <a:ext cx="8128000" cy="561599"/>
          </a:xfrm>
          <a:custGeom>
            <a:avLst/>
            <a:gdLst>
              <a:gd name="connsiteX0" fmla="*/ 0 w 8128000"/>
              <a:gd name="connsiteY0" fmla="*/ 93602 h 561599"/>
              <a:gd name="connsiteX1" fmla="*/ 93602 w 8128000"/>
              <a:gd name="connsiteY1" fmla="*/ 0 h 561599"/>
              <a:gd name="connsiteX2" fmla="*/ 8034398 w 8128000"/>
              <a:gd name="connsiteY2" fmla="*/ 0 h 561599"/>
              <a:gd name="connsiteX3" fmla="*/ 8128000 w 8128000"/>
              <a:gd name="connsiteY3" fmla="*/ 93602 h 561599"/>
              <a:gd name="connsiteX4" fmla="*/ 8128000 w 8128000"/>
              <a:gd name="connsiteY4" fmla="*/ 467997 h 561599"/>
              <a:gd name="connsiteX5" fmla="*/ 8034398 w 8128000"/>
              <a:gd name="connsiteY5" fmla="*/ 561599 h 561599"/>
              <a:gd name="connsiteX6" fmla="*/ 93602 w 8128000"/>
              <a:gd name="connsiteY6" fmla="*/ 561599 h 561599"/>
              <a:gd name="connsiteX7" fmla="*/ 0 w 8128000"/>
              <a:gd name="connsiteY7" fmla="*/ 467997 h 561599"/>
              <a:gd name="connsiteX8" fmla="*/ 0 w 8128000"/>
              <a:gd name="connsiteY8" fmla="*/ 93602 h 56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561599">
                <a:moveTo>
                  <a:pt x="0" y="93602"/>
                </a:moveTo>
                <a:cubicBezTo>
                  <a:pt x="0" y="41907"/>
                  <a:pt x="41907" y="0"/>
                  <a:pt x="93602" y="0"/>
                </a:cubicBezTo>
                <a:lnTo>
                  <a:pt x="8034398" y="0"/>
                </a:lnTo>
                <a:cubicBezTo>
                  <a:pt x="8086093" y="0"/>
                  <a:pt x="8128000" y="41907"/>
                  <a:pt x="8128000" y="93602"/>
                </a:cubicBezTo>
                <a:lnTo>
                  <a:pt x="8128000" y="467997"/>
                </a:lnTo>
                <a:cubicBezTo>
                  <a:pt x="8128000" y="519692"/>
                  <a:pt x="8086093" y="561599"/>
                  <a:pt x="8034398" y="561599"/>
                </a:cubicBezTo>
                <a:lnTo>
                  <a:pt x="93602" y="561599"/>
                </a:lnTo>
                <a:cubicBezTo>
                  <a:pt x="41907" y="561599"/>
                  <a:pt x="0" y="519692"/>
                  <a:pt x="0" y="467997"/>
                </a:cubicBezTo>
                <a:lnTo>
                  <a:pt x="0" y="93602"/>
                </a:lnTo>
                <a:close/>
              </a:path>
            </a:pathLst>
          </a:custGeom>
          <a:solidFill>
            <a:schemeClr val="accent5">
              <a:lumMod val="40000"/>
              <a:lumOff val="60000"/>
            </a:schemeClr>
          </a:solidFill>
          <a:ln>
            <a:solidFill>
              <a:schemeClr val="accent5"/>
            </a:solidFill>
          </a:ln>
        </p:spPr>
        <p:style>
          <a:lnRef idx="2">
            <a:scrgbClr r="0" g="0" b="0"/>
          </a:lnRef>
          <a:fillRef idx="1">
            <a:scrgbClr r="0" g="0" b="0"/>
          </a:fillRef>
          <a:effectRef idx="0">
            <a:schemeClr val="accent5">
              <a:alpha val="90000"/>
              <a:hueOff val="0"/>
              <a:satOff val="0"/>
              <a:lumOff val="0"/>
              <a:alphaOff val="0"/>
            </a:schemeClr>
          </a:effectRef>
          <a:fontRef idx="minor">
            <a:schemeClr val="lt1"/>
          </a:fontRef>
        </p:style>
        <p:txBody>
          <a:bodyPr spcFirstLastPara="0" vert="horz" wrap="square" lIns="118855" tIns="118855" rIns="118855" bIns="118855"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lumMod val="50000"/>
                  </a:schemeClr>
                </a:solidFill>
              </a:rPr>
              <a:t>Injuries from the trauma</a:t>
            </a:r>
          </a:p>
        </p:txBody>
      </p:sp>
      <p:sp>
        <p:nvSpPr>
          <p:cNvPr id="9" name="Freeform: Shape 8">
            <a:extLst>
              <a:ext uri="{FF2B5EF4-FFF2-40B4-BE49-F238E27FC236}">
                <a16:creationId xmlns:a16="http://schemas.microsoft.com/office/drawing/2014/main" id="{240DE44D-F90A-E918-8CA4-B4E72F330176}"/>
              </a:ext>
              <a:ext uri="{C183D7F6-B498-43B3-948B-1728B52AA6E4}">
                <adec:decorative xmlns:adec="http://schemas.microsoft.com/office/drawing/2017/decorative" val="1"/>
              </a:ext>
            </a:extLst>
          </p:cNvPr>
          <p:cNvSpPr/>
          <p:nvPr/>
        </p:nvSpPr>
        <p:spPr>
          <a:xfrm>
            <a:off x="2168960" y="3074914"/>
            <a:ext cx="8128000" cy="561599"/>
          </a:xfrm>
          <a:custGeom>
            <a:avLst/>
            <a:gdLst>
              <a:gd name="connsiteX0" fmla="*/ 0 w 8128000"/>
              <a:gd name="connsiteY0" fmla="*/ 93602 h 561599"/>
              <a:gd name="connsiteX1" fmla="*/ 93602 w 8128000"/>
              <a:gd name="connsiteY1" fmla="*/ 0 h 561599"/>
              <a:gd name="connsiteX2" fmla="*/ 8034398 w 8128000"/>
              <a:gd name="connsiteY2" fmla="*/ 0 h 561599"/>
              <a:gd name="connsiteX3" fmla="*/ 8128000 w 8128000"/>
              <a:gd name="connsiteY3" fmla="*/ 93602 h 561599"/>
              <a:gd name="connsiteX4" fmla="*/ 8128000 w 8128000"/>
              <a:gd name="connsiteY4" fmla="*/ 467997 h 561599"/>
              <a:gd name="connsiteX5" fmla="*/ 8034398 w 8128000"/>
              <a:gd name="connsiteY5" fmla="*/ 561599 h 561599"/>
              <a:gd name="connsiteX6" fmla="*/ 93602 w 8128000"/>
              <a:gd name="connsiteY6" fmla="*/ 561599 h 561599"/>
              <a:gd name="connsiteX7" fmla="*/ 0 w 8128000"/>
              <a:gd name="connsiteY7" fmla="*/ 467997 h 561599"/>
              <a:gd name="connsiteX8" fmla="*/ 0 w 8128000"/>
              <a:gd name="connsiteY8" fmla="*/ 93602 h 56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561599">
                <a:moveTo>
                  <a:pt x="0" y="93602"/>
                </a:moveTo>
                <a:cubicBezTo>
                  <a:pt x="0" y="41907"/>
                  <a:pt x="41907" y="0"/>
                  <a:pt x="93602" y="0"/>
                </a:cubicBezTo>
                <a:lnTo>
                  <a:pt x="8034398" y="0"/>
                </a:lnTo>
                <a:cubicBezTo>
                  <a:pt x="8086093" y="0"/>
                  <a:pt x="8128000" y="41907"/>
                  <a:pt x="8128000" y="93602"/>
                </a:cubicBezTo>
                <a:lnTo>
                  <a:pt x="8128000" y="467997"/>
                </a:lnTo>
                <a:cubicBezTo>
                  <a:pt x="8128000" y="519692"/>
                  <a:pt x="8086093" y="561599"/>
                  <a:pt x="8034398" y="561599"/>
                </a:cubicBezTo>
                <a:lnTo>
                  <a:pt x="93602" y="561599"/>
                </a:lnTo>
                <a:cubicBezTo>
                  <a:pt x="41907" y="561599"/>
                  <a:pt x="0" y="519692"/>
                  <a:pt x="0" y="467997"/>
                </a:cubicBezTo>
                <a:lnTo>
                  <a:pt x="0" y="93602"/>
                </a:lnTo>
                <a:close/>
              </a:path>
            </a:pathLst>
          </a:custGeom>
          <a:solidFill>
            <a:schemeClr val="accent5">
              <a:lumMod val="40000"/>
              <a:lumOff val="60000"/>
            </a:schemeClr>
          </a:solidFill>
          <a:ln>
            <a:solidFill>
              <a:schemeClr val="accent5"/>
            </a:solidFill>
          </a:ln>
        </p:spPr>
        <p:style>
          <a:lnRef idx="2">
            <a:scrgbClr r="0" g="0" b="0"/>
          </a:lnRef>
          <a:fillRef idx="1">
            <a:scrgbClr r="0" g="0" b="0"/>
          </a:fillRef>
          <a:effectRef idx="0">
            <a:schemeClr val="accent5">
              <a:alpha val="90000"/>
              <a:hueOff val="0"/>
              <a:satOff val="0"/>
              <a:lumOff val="0"/>
              <a:alphaOff val="-8000"/>
            </a:schemeClr>
          </a:effectRef>
          <a:fontRef idx="minor">
            <a:schemeClr val="lt1"/>
          </a:fontRef>
        </p:style>
        <p:txBody>
          <a:bodyPr spcFirstLastPara="0" vert="horz" wrap="square" lIns="118855" tIns="118855" rIns="118855" bIns="118855"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lumMod val="50000"/>
                  </a:schemeClr>
                </a:solidFill>
              </a:rPr>
              <a:t>Sleep disturbances and/or increased fatigue</a:t>
            </a:r>
          </a:p>
        </p:txBody>
      </p:sp>
      <p:sp>
        <p:nvSpPr>
          <p:cNvPr id="10" name="Freeform: Shape 9">
            <a:extLst>
              <a:ext uri="{FF2B5EF4-FFF2-40B4-BE49-F238E27FC236}">
                <a16:creationId xmlns:a16="http://schemas.microsoft.com/office/drawing/2014/main" id="{28C0DE3A-C3A0-2A9B-EB5E-9773A6D8728F}"/>
              </a:ext>
              <a:ext uri="{C183D7F6-B498-43B3-948B-1728B52AA6E4}">
                <adec:decorative xmlns:adec="http://schemas.microsoft.com/office/drawing/2017/decorative" val="1"/>
              </a:ext>
            </a:extLst>
          </p:cNvPr>
          <p:cNvSpPr/>
          <p:nvPr/>
        </p:nvSpPr>
        <p:spPr>
          <a:xfrm>
            <a:off x="2168960" y="3705634"/>
            <a:ext cx="8128000" cy="561599"/>
          </a:xfrm>
          <a:custGeom>
            <a:avLst/>
            <a:gdLst>
              <a:gd name="connsiteX0" fmla="*/ 0 w 8128000"/>
              <a:gd name="connsiteY0" fmla="*/ 93602 h 561599"/>
              <a:gd name="connsiteX1" fmla="*/ 93602 w 8128000"/>
              <a:gd name="connsiteY1" fmla="*/ 0 h 561599"/>
              <a:gd name="connsiteX2" fmla="*/ 8034398 w 8128000"/>
              <a:gd name="connsiteY2" fmla="*/ 0 h 561599"/>
              <a:gd name="connsiteX3" fmla="*/ 8128000 w 8128000"/>
              <a:gd name="connsiteY3" fmla="*/ 93602 h 561599"/>
              <a:gd name="connsiteX4" fmla="*/ 8128000 w 8128000"/>
              <a:gd name="connsiteY4" fmla="*/ 467997 h 561599"/>
              <a:gd name="connsiteX5" fmla="*/ 8034398 w 8128000"/>
              <a:gd name="connsiteY5" fmla="*/ 561599 h 561599"/>
              <a:gd name="connsiteX6" fmla="*/ 93602 w 8128000"/>
              <a:gd name="connsiteY6" fmla="*/ 561599 h 561599"/>
              <a:gd name="connsiteX7" fmla="*/ 0 w 8128000"/>
              <a:gd name="connsiteY7" fmla="*/ 467997 h 561599"/>
              <a:gd name="connsiteX8" fmla="*/ 0 w 8128000"/>
              <a:gd name="connsiteY8" fmla="*/ 93602 h 56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561599">
                <a:moveTo>
                  <a:pt x="0" y="93602"/>
                </a:moveTo>
                <a:cubicBezTo>
                  <a:pt x="0" y="41907"/>
                  <a:pt x="41907" y="0"/>
                  <a:pt x="93602" y="0"/>
                </a:cubicBezTo>
                <a:lnTo>
                  <a:pt x="8034398" y="0"/>
                </a:lnTo>
                <a:cubicBezTo>
                  <a:pt x="8086093" y="0"/>
                  <a:pt x="8128000" y="41907"/>
                  <a:pt x="8128000" y="93602"/>
                </a:cubicBezTo>
                <a:lnTo>
                  <a:pt x="8128000" y="467997"/>
                </a:lnTo>
                <a:cubicBezTo>
                  <a:pt x="8128000" y="519692"/>
                  <a:pt x="8086093" y="561599"/>
                  <a:pt x="8034398" y="561599"/>
                </a:cubicBezTo>
                <a:lnTo>
                  <a:pt x="93602" y="561599"/>
                </a:lnTo>
                <a:cubicBezTo>
                  <a:pt x="41907" y="561599"/>
                  <a:pt x="0" y="519692"/>
                  <a:pt x="0" y="467997"/>
                </a:cubicBezTo>
                <a:lnTo>
                  <a:pt x="0" y="93602"/>
                </a:lnTo>
                <a:close/>
              </a:path>
            </a:pathLst>
          </a:custGeom>
          <a:solidFill>
            <a:schemeClr val="accent5">
              <a:lumMod val="40000"/>
              <a:lumOff val="60000"/>
            </a:schemeClr>
          </a:solidFill>
          <a:ln>
            <a:solidFill>
              <a:schemeClr val="accent5"/>
            </a:solidFill>
          </a:ln>
        </p:spPr>
        <p:style>
          <a:lnRef idx="2">
            <a:scrgbClr r="0" g="0" b="0"/>
          </a:lnRef>
          <a:fillRef idx="1">
            <a:scrgbClr r="0" g="0" b="0"/>
          </a:fillRef>
          <a:effectRef idx="0">
            <a:schemeClr val="accent5">
              <a:alpha val="90000"/>
              <a:hueOff val="0"/>
              <a:satOff val="0"/>
              <a:lumOff val="0"/>
              <a:alphaOff val="-16000"/>
            </a:schemeClr>
          </a:effectRef>
          <a:fontRef idx="minor">
            <a:schemeClr val="lt1"/>
          </a:fontRef>
        </p:style>
        <p:txBody>
          <a:bodyPr spcFirstLastPara="0" vert="horz" wrap="square" lIns="118855" tIns="118855" rIns="118855" bIns="118855"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lumMod val="50000"/>
                  </a:schemeClr>
                </a:solidFill>
              </a:rPr>
              <a:t>Changes in appetite and/or digestive issues</a:t>
            </a:r>
          </a:p>
        </p:txBody>
      </p:sp>
      <p:sp>
        <p:nvSpPr>
          <p:cNvPr id="11" name="Freeform: Shape 10">
            <a:extLst>
              <a:ext uri="{FF2B5EF4-FFF2-40B4-BE49-F238E27FC236}">
                <a16:creationId xmlns:a16="http://schemas.microsoft.com/office/drawing/2014/main" id="{7CFA2704-A4A7-1C42-F393-8E6F160FC3FC}"/>
              </a:ext>
              <a:ext uri="{C183D7F6-B498-43B3-948B-1728B52AA6E4}">
                <adec:decorative xmlns:adec="http://schemas.microsoft.com/office/drawing/2017/decorative" val="1"/>
              </a:ext>
            </a:extLst>
          </p:cNvPr>
          <p:cNvSpPr/>
          <p:nvPr/>
        </p:nvSpPr>
        <p:spPr>
          <a:xfrm>
            <a:off x="2168960" y="4336354"/>
            <a:ext cx="8128000" cy="561599"/>
          </a:xfrm>
          <a:custGeom>
            <a:avLst/>
            <a:gdLst>
              <a:gd name="connsiteX0" fmla="*/ 0 w 8128000"/>
              <a:gd name="connsiteY0" fmla="*/ 93602 h 561599"/>
              <a:gd name="connsiteX1" fmla="*/ 93602 w 8128000"/>
              <a:gd name="connsiteY1" fmla="*/ 0 h 561599"/>
              <a:gd name="connsiteX2" fmla="*/ 8034398 w 8128000"/>
              <a:gd name="connsiteY2" fmla="*/ 0 h 561599"/>
              <a:gd name="connsiteX3" fmla="*/ 8128000 w 8128000"/>
              <a:gd name="connsiteY3" fmla="*/ 93602 h 561599"/>
              <a:gd name="connsiteX4" fmla="*/ 8128000 w 8128000"/>
              <a:gd name="connsiteY4" fmla="*/ 467997 h 561599"/>
              <a:gd name="connsiteX5" fmla="*/ 8034398 w 8128000"/>
              <a:gd name="connsiteY5" fmla="*/ 561599 h 561599"/>
              <a:gd name="connsiteX6" fmla="*/ 93602 w 8128000"/>
              <a:gd name="connsiteY6" fmla="*/ 561599 h 561599"/>
              <a:gd name="connsiteX7" fmla="*/ 0 w 8128000"/>
              <a:gd name="connsiteY7" fmla="*/ 467997 h 561599"/>
              <a:gd name="connsiteX8" fmla="*/ 0 w 8128000"/>
              <a:gd name="connsiteY8" fmla="*/ 93602 h 56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561599">
                <a:moveTo>
                  <a:pt x="0" y="93602"/>
                </a:moveTo>
                <a:cubicBezTo>
                  <a:pt x="0" y="41907"/>
                  <a:pt x="41907" y="0"/>
                  <a:pt x="93602" y="0"/>
                </a:cubicBezTo>
                <a:lnTo>
                  <a:pt x="8034398" y="0"/>
                </a:lnTo>
                <a:cubicBezTo>
                  <a:pt x="8086093" y="0"/>
                  <a:pt x="8128000" y="41907"/>
                  <a:pt x="8128000" y="93602"/>
                </a:cubicBezTo>
                <a:lnTo>
                  <a:pt x="8128000" y="467997"/>
                </a:lnTo>
                <a:cubicBezTo>
                  <a:pt x="8128000" y="519692"/>
                  <a:pt x="8086093" y="561599"/>
                  <a:pt x="8034398" y="561599"/>
                </a:cubicBezTo>
                <a:lnTo>
                  <a:pt x="93602" y="561599"/>
                </a:lnTo>
                <a:cubicBezTo>
                  <a:pt x="41907" y="561599"/>
                  <a:pt x="0" y="519692"/>
                  <a:pt x="0" y="467997"/>
                </a:cubicBezTo>
                <a:lnTo>
                  <a:pt x="0" y="93602"/>
                </a:lnTo>
                <a:close/>
              </a:path>
            </a:pathLst>
          </a:custGeom>
          <a:solidFill>
            <a:schemeClr val="accent5">
              <a:lumMod val="40000"/>
              <a:lumOff val="60000"/>
            </a:schemeClr>
          </a:solidFill>
          <a:ln>
            <a:solidFill>
              <a:schemeClr val="accent5"/>
            </a:solidFill>
          </a:ln>
        </p:spPr>
        <p:style>
          <a:lnRef idx="2">
            <a:scrgbClr r="0" g="0" b="0"/>
          </a:lnRef>
          <a:fillRef idx="1">
            <a:scrgbClr r="0" g="0" b="0"/>
          </a:fillRef>
          <a:effectRef idx="0">
            <a:schemeClr val="accent5">
              <a:alpha val="90000"/>
              <a:hueOff val="0"/>
              <a:satOff val="0"/>
              <a:lumOff val="0"/>
              <a:alphaOff val="-24000"/>
            </a:schemeClr>
          </a:effectRef>
          <a:fontRef idx="minor">
            <a:schemeClr val="lt1"/>
          </a:fontRef>
        </p:style>
        <p:txBody>
          <a:bodyPr spcFirstLastPara="0" vert="horz" wrap="square" lIns="118855" tIns="118855" rIns="118855" bIns="118855"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lumMod val="50000"/>
                  </a:schemeClr>
                </a:solidFill>
              </a:rPr>
              <a:t>Headaches</a:t>
            </a:r>
          </a:p>
        </p:txBody>
      </p:sp>
      <p:sp>
        <p:nvSpPr>
          <p:cNvPr id="12" name="Freeform: Shape 11">
            <a:extLst>
              <a:ext uri="{FF2B5EF4-FFF2-40B4-BE49-F238E27FC236}">
                <a16:creationId xmlns:a16="http://schemas.microsoft.com/office/drawing/2014/main" id="{B1DCA752-1D19-6092-FC55-0726A419094F}"/>
              </a:ext>
              <a:ext uri="{C183D7F6-B498-43B3-948B-1728B52AA6E4}">
                <adec:decorative xmlns:adec="http://schemas.microsoft.com/office/drawing/2017/decorative" val="1"/>
              </a:ext>
            </a:extLst>
          </p:cNvPr>
          <p:cNvSpPr/>
          <p:nvPr/>
        </p:nvSpPr>
        <p:spPr>
          <a:xfrm>
            <a:off x="2168960" y="4967074"/>
            <a:ext cx="8128000" cy="561599"/>
          </a:xfrm>
          <a:custGeom>
            <a:avLst/>
            <a:gdLst>
              <a:gd name="connsiteX0" fmla="*/ 0 w 8128000"/>
              <a:gd name="connsiteY0" fmla="*/ 93602 h 561599"/>
              <a:gd name="connsiteX1" fmla="*/ 93602 w 8128000"/>
              <a:gd name="connsiteY1" fmla="*/ 0 h 561599"/>
              <a:gd name="connsiteX2" fmla="*/ 8034398 w 8128000"/>
              <a:gd name="connsiteY2" fmla="*/ 0 h 561599"/>
              <a:gd name="connsiteX3" fmla="*/ 8128000 w 8128000"/>
              <a:gd name="connsiteY3" fmla="*/ 93602 h 561599"/>
              <a:gd name="connsiteX4" fmla="*/ 8128000 w 8128000"/>
              <a:gd name="connsiteY4" fmla="*/ 467997 h 561599"/>
              <a:gd name="connsiteX5" fmla="*/ 8034398 w 8128000"/>
              <a:gd name="connsiteY5" fmla="*/ 561599 h 561599"/>
              <a:gd name="connsiteX6" fmla="*/ 93602 w 8128000"/>
              <a:gd name="connsiteY6" fmla="*/ 561599 h 561599"/>
              <a:gd name="connsiteX7" fmla="*/ 0 w 8128000"/>
              <a:gd name="connsiteY7" fmla="*/ 467997 h 561599"/>
              <a:gd name="connsiteX8" fmla="*/ 0 w 8128000"/>
              <a:gd name="connsiteY8" fmla="*/ 93602 h 56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561599">
                <a:moveTo>
                  <a:pt x="0" y="93602"/>
                </a:moveTo>
                <a:cubicBezTo>
                  <a:pt x="0" y="41907"/>
                  <a:pt x="41907" y="0"/>
                  <a:pt x="93602" y="0"/>
                </a:cubicBezTo>
                <a:lnTo>
                  <a:pt x="8034398" y="0"/>
                </a:lnTo>
                <a:cubicBezTo>
                  <a:pt x="8086093" y="0"/>
                  <a:pt x="8128000" y="41907"/>
                  <a:pt x="8128000" y="93602"/>
                </a:cubicBezTo>
                <a:lnTo>
                  <a:pt x="8128000" y="467997"/>
                </a:lnTo>
                <a:cubicBezTo>
                  <a:pt x="8128000" y="519692"/>
                  <a:pt x="8086093" y="561599"/>
                  <a:pt x="8034398" y="561599"/>
                </a:cubicBezTo>
                <a:lnTo>
                  <a:pt x="93602" y="561599"/>
                </a:lnTo>
                <a:cubicBezTo>
                  <a:pt x="41907" y="561599"/>
                  <a:pt x="0" y="519692"/>
                  <a:pt x="0" y="467997"/>
                </a:cubicBezTo>
                <a:lnTo>
                  <a:pt x="0" y="93602"/>
                </a:lnTo>
                <a:close/>
              </a:path>
            </a:pathLst>
          </a:custGeom>
          <a:solidFill>
            <a:schemeClr val="accent5">
              <a:lumMod val="40000"/>
              <a:lumOff val="60000"/>
            </a:schemeClr>
          </a:solidFill>
          <a:ln>
            <a:solidFill>
              <a:schemeClr val="accent5"/>
            </a:solidFill>
          </a:ln>
        </p:spPr>
        <p:style>
          <a:lnRef idx="2">
            <a:scrgbClr r="0" g="0" b="0"/>
          </a:lnRef>
          <a:fillRef idx="1">
            <a:scrgbClr r="0" g="0" b="0"/>
          </a:fillRef>
          <a:effectRef idx="0">
            <a:schemeClr val="accent5">
              <a:alpha val="90000"/>
              <a:hueOff val="0"/>
              <a:satOff val="0"/>
              <a:lumOff val="0"/>
              <a:alphaOff val="-32000"/>
            </a:schemeClr>
          </a:effectRef>
          <a:fontRef idx="minor">
            <a:schemeClr val="lt1"/>
          </a:fontRef>
        </p:style>
        <p:txBody>
          <a:bodyPr spcFirstLastPara="0" vert="horz" wrap="square" lIns="118855" tIns="118855" rIns="118855" bIns="118855"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lumMod val="50000"/>
                  </a:schemeClr>
                </a:solidFill>
              </a:rPr>
              <a:t>Difficulty breathing and/or shakiness</a:t>
            </a:r>
          </a:p>
        </p:txBody>
      </p:sp>
      <p:sp>
        <p:nvSpPr>
          <p:cNvPr id="13" name="Freeform: Shape 12">
            <a:extLst>
              <a:ext uri="{FF2B5EF4-FFF2-40B4-BE49-F238E27FC236}">
                <a16:creationId xmlns:a16="http://schemas.microsoft.com/office/drawing/2014/main" id="{8C8B31A9-3A06-B819-F6B2-A48364444204}"/>
              </a:ext>
              <a:ext uri="{C183D7F6-B498-43B3-948B-1728B52AA6E4}">
                <adec:decorative xmlns:adec="http://schemas.microsoft.com/office/drawing/2017/decorative" val="1"/>
              </a:ext>
            </a:extLst>
          </p:cNvPr>
          <p:cNvSpPr/>
          <p:nvPr/>
        </p:nvSpPr>
        <p:spPr>
          <a:xfrm>
            <a:off x="2168960" y="5597794"/>
            <a:ext cx="8128000" cy="561599"/>
          </a:xfrm>
          <a:custGeom>
            <a:avLst/>
            <a:gdLst>
              <a:gd name="connsiteX0" fmla="*/ 0 w 8128000"/>
              <a:gd name="connsiteY0" fmla="*/ 93602 h 561599"/>
              <a:gd name="connsiteX1" fmla="*/ 93602 w 8128000"/>
              <a:gd name="connsiteY1" fmla="*/ 0 h 561599"/>
              <a:gd name="connsiteX2" fmla="*/ 8034398 w 8128000"/>
              <a:gd name="connsiteY2" fmla="*/ 0 h 561599"/>
              <a:gd name="connsiteX3" fmla="*/ 8128000 w 8128000"/>
              <a:gd name="connsiteY3" fmla="*/ 93602 h 561599"/>
              <a:gd name="connsiteX4" fmla="*/ 8128000 w 8128000"/>
              <a:gd name="connsiteY4" fmla="*/ 467997 h 561599"/>
              <a:gd name="connsiteX5" fmla="*/ 8034398 w 8128000"/>
              <a:gd name="connsiteY5" fmla="*/ 561599 h 561599"/>
              <a:gd name="connsiteX6" fmla="*/ 93602 w 8128000"/>
              <a:gd name="connsiteY6" fmla="*/ 561599 h 561599"/>
              <a:gd name="connsiteX7" fmla="*/ 0 w 8128000"/>
              <a:gd name="connsiteY7" fmla="*/ 467997 h 561599"/>
              <a:gd name="connsiteX8" fmla="*/ 0 w 8128000"/>
              <a:gd name="connsiteY8" fmla="*/ 93602 h 56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561599">
                <a:moveTo>
                  <a:pt x="0" y="93602"/>
                </a:moveTo>
                <a:cubicBezTo>
                  <a:pt x="0" y="41907"/>
                  <a:pt x="41907" y="0"/>
                  <a:pt x="93602" y="0"/>
                </a:cubicBezTo>
                <a:lnTo>
                  <a:pt x="8034398" y="0"/>
                </a:lnTo>
                <a:cubicBezTo>
                  <a:pt x="8086093" y="0"/>
                  <a:pt x="8128000" y="41907"/>
                  <a:pt x="8128000" y="93602"/>
                </a:cubicBezTo>
                <a:lnTo>
                  <a:pt x="8128000" y="467997"/>
                </a:lnTo>
                <a:cubicBezTo>
                  <a:pt x="8128000" y="519692"/>
                  <a:pt x="8086093" y="561599"/>
                  <a:pt x="8034398" y="561599"/>
                </a:cubicBezTo>
                <a:lnTo>
                  <a:pt x="93602" y="561599"/>
                </a:lnTo>
                <a:cubicBezTo>
                  <a:pt x="41907" y="561599"/>
                  <a:pt x="0" y="519692"/>
                  <a:pt x="0" y="467997"/>
                </a:cubicBezTo>
                <a:lnTo>
                  <a:pt x="0" y="93602"/>
                </a:lnTo>
                <a:close/>
              </a:path>
            </a:pathLst>
          </a:custGeom>
          <a:solidFill>
            <a:schemeClr val="accent5">
              <a:lumMod val="40000"/>
              <a:lumOff val="60000"/>
            </a:schemeClr>
          </a:solidFill>
          <a:ln>
            <a:solidFill>
              <a:schemeClr val="accent5"/>
            </a:solidFill>
          </a:ln>
        </p:spPr>
        <p:style>
          <a:lnRef idx="2">
            <a:scrgbClr r="0" g="0" b="0"/>
          </a:lnRef>
          <a:fillRef idx="1">
            <a:scrgbClr r="0" g="0" b="0"/>
          </a:fillRef>
          <a:effectRef idx="0">
            <a:schemeClr val="accent5">
              <a:alpha val="90000"/>
              <a:hueOff val="0"/>
              <a:satOff val="0"/>
              <a:lumOff val="0"/>
              <a:alphaOff val="-40000"/>
            </a:schemeClr>
          </a:effectRef>
          <a:fontRef idx="minor">
            <a:schemeClr val="lt1"/>
          </a:fontRef>
        </p:style>
        <p:txBody>
          <a:bodyPr spcFirstLastPara="0" vert="horz" wrap="square" lIns="118855" tIns="118855" rIns="118855" bIns="118855"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lumMod val="50000"/>
                  </a:schemeClr>
                </a:solidFill>
              </a:rPr>
              <a:t>Changes in arousal</a:t>
            </a:r>
          </a:p>
        </p:txBody>
      </p:sp>
      <p:sp>
        <p:nvSpPr>
          <p:cNvPr id="3" name="Content Placeholder 2">
            <a:extLst>
              <a:ext uri="{FF2B5EF4-FFF2-40B4-BE49-F238E27FC236}">
                <a16:creationId xmlns:a16="http://schemas.microsoft.com/office/drawing/2014/main" id="{03C4BD22-7F49-3E99-62F6-3094B7F70576}"/>
              </a:ext>
              <a:ext uri="{C183D7F6-B498-43B3-948B-1728B52AA6E4}">
                <adec:decorative xmlns:adec="http://schemas.microsoft.com/office/drawing/2017/decorative" val="0"/>
              </a:ext>
            </a:extLst>
          </p:cNvPr>
          <p:cNvSpPr txBox="1">
            <a:spLocks/>
          </p:cNvSpPr>
          <p:nvPr/>
        </p:nvSpPr>
        <p:spPr>
          <a:xfrm>
            <a:off x="855980" y="6294922"/>
            <a:ext cx="9239653" cy="364670"/>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1800"/>
              </a:spcBef>
              <a:buClr>
                <a:schemeClr val="tx2"/>
              </a:buClr>
              <a:buFont typeface="Wingdings" panose="05000000000000000000" pitchFamily="2" charset="2"/>
              <a:buNone/>
              <a:defRPr sz="2000" b="0" i="0" kern="1200">
                <a:solidFill>
                  <a:schemeClr val="bg1"/>
                </a:solidFill>
                <a:latin typeface="+mn-lt"/>
                <a:ea typeface="+mn-ea"/>
                <a:cs typeface="+mn-cs"/>
              </a:defRPr>
            </a:lvl1pPr>
            <a:lvl2pPr marL="685800" indent="-283464" algn="l" defTabSz="914400" rtl="0" eaLnBrk="1" latinLnBrk="0" hangingPunct="1">
              <a:lnSpc>
                <a:spcPct val="90000"/>
              </a:lnSpc>
              <a:spcBef>
                <a:spcPts val="600"/>
              </a:spcBef>
              <a:buClr>
                <a:schemeClr val="tx2"/>
              </a:buClr>
              <a:buFont typeface="Wingdings" panose="05000000000000000000" pitchFamily="2" charset="2"/>
              <a:buChar char="§"/>
              <a:defRPr sz="2000" b="0" i="0" kern="1200">
                <a:solidFill>
                  <a:schemeClr val="bg1"/>
                </a:solidFill>
                <a:latin typeface="+mn-lt"/>
                <a:ea typeface="+mn-ea"/>
                <a:cs typeface="+mn-cs"/>
              </a:defRPr>
            </a:lvl2pPr>
            <a:lvl3pPr marL="1143000" indent="-283464" algn="l" defTabSz="914400" rtl="0" eaLnBrk="1" latinLnBrk="0" hangingPunct="1">
              <a:lnSpc>
                <a:spcPct val="90000"/>
              </a:lnSpc>
              <a:spcBef>
                <a:spcPts val="1800"/>
              </a:spcBef>
              <a:buClr>
                <a:schemeClr val="tx2"/>
              </a:buClr>
              <a:buFont typeface="Wingdings" panose="05000000000000000000" pitchFamily="2" charset="2"/>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1800"/>
              </a:spcBef>
              <a:buClr>
                <a:schemeClr val="tx2"/>
              </a:buClr>
              <a:buFont typeface="Wingdings" panose="05000000000000000000" pitchFamily="2" charset="2"/>
              <a:buChar char="§"/>
              <a:defRPr sz="2000" b="0" i="0" kern="1200">
                <a:solidFill>
                  <a:schemeClr val="bg1"/>
                </a:solidFill>
                <a:latin typeface="+mn-lt"/>
                <a:ea typeface="+mn-ea"/>
                <a:cs typeface="+mn-cs"/>
              </a:defRPr>
            </a:lvl4pPr>
            <a:lvl5pPr marL="2057400" indent="-283464" algn="l" defTabSz="914400" rtl="0" eaLnBrk="1" latinLnBrk="0" hangingPunct="1">
              <a:lnSpc>
                <a:spcPct val="90000"/>
              </a:lnSpc>
              <a:spcBef>
                <a:spcPts val="1800"/>
              </a:spcBef>
              <a:buClr>
                <a:schemeClr val="tx2"/>
              </a:buClr>
              <a:buFont typeface="Wingdings" panose="05000000000000000000" pitchFamily="2" charset="2"/>
              <a:buChar char="§"/>
              <a:defRPr sz="2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spcBef>
                <a:spcPts val="0"/>
              </a:spcBef>
              <a:buFont typeface="Arial" panose="020B0604020202020204" pitchFamily="34" charset="0"/>
              <a:buChar char="•"/>
            </a:pPr>
            <a:r>
              <a:rPr lang="en-US" sz="800" b="0" i="0" dirty="0">
                <a:effectLst/>
              </a:rPr>
              <a:t>Putnam, F. W. (2006). The impact of trauma on child development. </a:t>
            </a:r>
            <a:r>
              <a:rPr lang="en-US" sz="800" b="0" i="1" dirty="0">
                <a:effectLst/>
              </a:rPr>
              <a:t>Juvenile and Family Court Journal</a:t>
            </a:r>
            <a:r>
              <a:rPr lang="en-US" sz="800" b="0" i="0" dirty="0">
                <a:effectLst/>
              </a:rPr>
              <a:t>, </a:t>
            </a:r>
            <a:r>
              <a:rPr lang="en-US" sz="800" b="0" i="1" dirty="0">
                <a:effectLst/>
              </a:rPr>
              <a:t>57</a:t>
            </a:r>
            <a:r>
              <a:rPr lang="en-US" sz="800" b="0" i="0" dirty="0">
                <a:effectLst/>
              </a:rPr>
              <a:t>(1), 1-11. https://ocfcpacourts.us/wp-content/uploads/2020/06/Impact_of_Trauma_on_Child_Development_000931.pdf</a:t>
            </a:r>
          </a:p>
          <a:p>
            <a:pPr marL="171450" indent="-171450">
              <a:spcBef>
                <a:spcPts val="0"/>
              </a:spcBef>
              <a:buFont typeface="Arial" panose="020B0604020202020204" pitchFamily="34" charset="0"/>
              <a:buChar char="•"/>
            </a:pPr>
            <a:r>
              <a:rPr lang="en-US" sz="800" dirty="0"/>
              <a:t>https://www.ajpmonline.org/article/S0749-3797(98)00017-8/fulltext</a:t>
            </a:r>
          </a:p>
        </p:txBody>
      </p:sp>
      <p:sp>
        <p:nvSpPr>
          <p:cNvPr id="5" name="Rectangle 4">
            <a:extLst>
              <a:ext uri="{FF2B5EF4-FFF2-40B4-BE49-F238E27FC236}">
                <a16:creationId xmlns:a16="http://schemas.microsoft.com/office/drawing/2014/main" id="{AAF64B6C-D38E-E349-499B-EC230F33A820}"/>
              </a:ext>
              <a:ext uri="{C183D7F6-B498-43B3-948B-1728B52AA6E4}">
                <adec:decorative xmlns:adec="http://schemas.microsoft.com/office/drawing/2017/decorative" val="1"/>
              </a:ext>
            </a:extLst>
          </p:cNvPr>
          <p:cNvSpPr/>
          <p:nvPr/>
        </p:nvSpPr>
        <p:spPr>
          <a:xfrm>
            <a:off x="2045616" y="3035431"/>
            <a:ext cx="8305015" cy="3155269"/>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F4FF0F20-2C27-17E9-77E2-0076B7379CE6}"/>
              </a:ext>
            </a:extLst>
          </p:cNvPr>
          <p:cNvSpPr>
            <a:spLocks noGrp="1"/>
          </p:cNvSpPr>
          <p:nvPr>
            <p:ph type="sldNum" sz="quarter" idx="12"/>
          </p:nvPr>
        </p:nvSpPr>
        <p:spPr/>
        <p:txBody>
          <a:bodyPr/>
          <a:lstStyle/>
          <a:p>
            <a:fld id="{294A09A9-5501-47C1-A89A-A340965A2BE2}" type="slidenum">
              <a:rPr lang="en-US" smtClean="0"/>
              <a:pPr/>
              <a:t>9</a:t>
            </a:fld>
            <a:endParaRPr lang="en-US" dirty="0">
              <a:latin typeface="+mn-lt"/>
            </a:endParaRPr>
          </a:p>
        </p:txBody>
      </p:sp>
    </p:spTree>
    <p:extLst>
      <p:ext uri="{BB962C8B-B14F-4D97-AF65-F5344CB8AC3E}">
        <p14:creationId xmlns:p14="http://schemas.microsoft.com/office/powerpoint/2010/main" val="568019366"/>
      </p:ext>
    </p:extLst>
  </p:cSld>
  <p:clrMapOvr>
    <a:masterClrMapping/>
  </p:clrMapOvr>
</p:sld>
</file>

<file path=ppt/theme/theme1.xml><?xml version="1.0" encoding="utf-8"?>
<a:theme xmlns:a="http://schemas.openxmlformats.org/drawingml/2006/main" name="Custom">
  <a:themeElements>
    <a:clrScheme name="ACF-Color-Palette">
      <a:dk1>
        <a:srgbClr val="264A64"/>
      </a:dk1>
      <a:lt1>
        <a:srgbClr val="FFFFFF"/>
      </a:lt1>
      <a:dk2>
        <a:srgbClr val="DDE2E8"/>
      </a:dk2>
      <a:lt2>
        <a:srgbClr val="336A90"/>
      </a:lt2>
      <a:accent1>
        <a:srgbClr val="A9D4DB"/>
      </a:accent1>
      <a:accent2>
        <a:srgbClr val="F9E585"/>
      </a:accent2>
      <a:accent3>
        <a:srgbClr val="63BAB0"/>
      </a:accent3>
      <a:accent4>
        <a:srgbClr val="A12854"/>
      </a:accent4>
      <a:accent5>
        <a:srgbClr val="672E6B"/>
      </a:accent5>
      <a:accent6>
        <a:srgbClr val="E29F4D"/>
      </a:accent6>
      <a:hlink>
        <a:srgbClr val="4495A2"/>
      </a:hlink>
      <a:folHlink>
        <a:srgbClr val="2D544F"/>
      </a:folHlink>
    </a:clrScheme>
    <a:fontScheme name="Custom 2">
      <a:majorFont>
        <a:latin typeface="Georgia"/>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F-Geometric-PPT" id="{FC2DDBF8-085D-4C9A-B1A4-7B301A50E2AD}" vid="{43E15595-3DB0-4ED7-AD71-1E5BDDA080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31F7E90D1230A43BDC89C7AC0958EFD" ma:contentTypeVersion="16" ma:contentTypeDescription="Create a new document." ma:contentTypeScope="" ma:versionID="89ef1df169b71566099ccf03bac123d9">
  <xsd:schema xmlns:xsd="http://www.w3.org/2001/XMLSchema" xmlns:xs="http://www.w3.org/2001/XMLSchema" xmlns:p="http://schemas.microsoft.com/office/2006/metadata/properties" xmlns:ns2="d75ef18c-538b-45da-a335-c93d0f5f5fac" xmlns:ns3="30dfa2b7-48c5-4e50-8c26-1fcde8ff049d" targetNamespace="http://schemas.microsoft.com/office/2006/metadata/properties" ma:root="true" ma:fieldsID="26cc97eeb6d8e39b221289faf1fc38ee" ns2:_="" ns3:_="">
    <xsd:import namespace="d75ef18c-538b-45da-a335-c93d0f5f5fac"/>
    <xsd:import namespace="30dfa2b7-48c5-4e50-8c26-1fcde8ff049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5ef18c-538b-45da-a335-c93d0f5f5f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3b40f3a-84d0-4acf-ad34-a39173ff9cc9"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dfa2b7-48c5-4e50-8c26-1fcde8ff049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7663f9e-6cbe-46e0-924c-6506a2c63c56}" ma:internalName="TaxCatchAll" ma:showField="CatchAllData" ma:web="30dfa2b7-48c5-4e50-8c26-1fcde8ff049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0dfa2b7-48c5-4e50-8c26-1fcde8ff049d" xsi:nil="true"/>
    <lcf76f155ced4ddcb4097134ff3c332f xmlns="d75ef18c-538b-45da-a335-c93d0f5f5fa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21FFAC0-05A2-416A-B06C-C248395482CF}">
  <ds:schemaRefs>
    <ds:schemaRef ds:uri="http://schemas.microsoft.com/sharepoint/v3/contenttype/forms"/>
  </ds:schemaRefs>
</ds:datastoreItem>
</file>

<file path=customXml/itemProps2.xml><?xml version="1.0" encoding="utf-8"?>
<ds:datastoreItem xmlns:ds="http://schemas.openxmlformats.org/officeDocument/2006/customXml" ds:itemID="{3FA0C4DE-4834-4A0C-839B-2BCB482DA8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5ef18c-538b-45da-a335-c93d0f5f5fac"/>
    <ds:schemaRef ds:uri="30dfa2b7-48c5-4e50-8c26-1fcde8ff04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F4B194E-8B30-4377-8C59-ECFB902D2A26}">
  <ds:schemaRefs>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http://www.w3.org/XML/1998/namespace"/>
    <ds:schemaRef ds:uri="http://schemas.microsoft.com/office/infopath/2007/PartnerControls"/>
    <ds:schemaRef ds:uri="http://purl.org/dc/dcmitype/"/>
    <ds:schemaRef ds:uri="1165d76a-ca89-4453-b02c-04ef8bc981e0"/>
    <ds:schemaRef ds:uri="e5d11a56-b596-4a5c-b94c-3dd72821ab54"/>
    <ds:schemaRef ds:uri="http://purl.org/dc/terms/"/>
    <ds:schemaRef ds:uri="30dfa2b7-48c5-4e50-8c26-1fcde8ff049d"/>
    <ds:schemaRef ds:uri="d75ef18c-538b-45da-a335-c93d0f5f5fac"/>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1040</TotalTime>
  <Words>2345</Words>
  <Application>Microsoft Office PowerPoint</Application>
  <PresentationFormat>Widescreen</PresentationFormat>
  <Paragraphs>272</Paragraphs>
  <Slides>33</Slides>
  <Notes>27</Notes>
  <HiddenSlides>0</HiddenSlides>
  <MMClips>2</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Custom</vt:lpstr>
      <vt:lpstr>Neurobiology and the Impact of Trauma</vt:lpstr>
      <vt:lpstr>Learning Objectives</vt:lpstr>
      <vt:lpstr>Agenda</vt:lpstr>
      <vt:lpstr>Neurobiology of Trauma</vt:lpstr>
      <vt:lpstr>Trauma and the Brain</vt:lpstr>
      <vt:lpstr>  Rebecca Campbell - The World's Messiest Desk</vt:lpstr>
      <vt:lpstr>Impacts of Trauma</vt:lpstr>
      <vt:lpstr>Impacts of Trauma </vt:lpstr>
      <vt:lpstr>Impacts of Trauma: Physical</vt:lpstr>
      <vt:lpstr>Impacts of Trauma: Physical  </vt:lpstr>
      <vt:lpstr>Impacts of Trauma: Cognitive</vt:lpstr>
      <vt:lpstr>Impacts of Trauma: Emotional</vt:lpstr>
      <vt:lpstr>Impacts of Trauma: Psychological</vt:lpstr>
      <vt:lpstr>Impacts of Trauma: Behavioral</vt:lpstr>
      <vt:lpstr>Impacts of Trauma: Spiritual</vt:lpstr>
      <vt:lpstr>Impacts of Trauma Over Time</vt:lpstr>
      <vt:lpstr>What does this mean for educators?</vt:lpstr>
      <vt:lpstr>What does this mean for educators? </vt:lpstr>
      <vt:lpstr>What does this mean for educators?  </vt:lpstr>
      <vt:lpstr>What does this mean for educators?   </vt:lpstr>
      <vt:lpstr>What does this mean for educators?    </vt:lpstr>
      <vt:lpstr>Example Scenarios</vt:lpstr>
      <vt:lpstr>Example Scenarios </vt:lpstr>
      <vt:lpstr>Example Scenarios  </vt:lpstr>
      <vt:lpstr>Example Scenarios   </vt:lpstr>
      <vt:lpstr>What does this mean for educators?     </vt:lpstr>
      <vt:lpstr>Scenarios</vt:lpstr>
      <vt:lpstr>Secondary Victimization</vt:lpstr>
      <vt:lpstr>Secondary Victimization </vt:lpstr>
      <vt:lpstr>Secondary Victimization  </vt:lpstr>
      <vt:lpstr>Secondary Victimization   </vt:lpstr>
      <vt:lpstr>Reflection</vt:lpstr>
      <vt:lpstr>LUNCH</vt:lpstr>
    </vt:vector>
  </TitlesOfParts>
  <Company>Family and Youth Services Bureau, Administration for Children and Families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SRAE Topical Training</dc:title>
  <dc:subject>Topical Training Materials</dc:subject>
  <dc:creator>Holmes, Risha (ACF)</dc:creator>
  <cp:keywords>Sexual Risk Avoidance Education Program, Grantee, Family and Youth Services Bureau, FYSB, Department of Health and Human Services, DHHS,  Trauma informed facilitation</cp:keywords>
  <cp:lastModifiedBy>Yengoyan, Ida (NIH/OD/ORS) [C]</cp:lastModifiedBy>
  <cp:revision>16</cp:revision>
  <dcterms:created xsi:type="dcterms:W3CDTF">2024-02-07T16:15:44Z</dcterms:created>
  <dcterms:modified xsi:type="dcterms:W3CDTF">2024-12-12T18:06:31Z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0x010100F31F7E90D1230A43BDC89C7AC0958EFD</vt:lpwstr>
  </property>
  <property fmtid="{D5CDD505-2E9C-101B-9397-08002B2CF9AE}" pid="3" name="MediaServiceImageTags">
    <vt:lpwstr/>
  </property>
</Properties>
</file>