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4"/>
  </p:notesMasterIdLst>
  <p:handoutMasterIdLst>
    <p:handoutMasterId r:id="rId35"/>
  </p:handoutMasterIdLst>
  <p:sldIdLst>
    <p:sldId id="416" r:id="rId5"/>
    <p:sldId id="420" r:id="rId6"/>
    <p:sldId id="421" r:id="rId7"/>
    <p:sldId id="460" r:id="rId8"/>
    <p:sldId id="415" r:id="rId9"/>
    <p:sldId id="488" r:id="rId10"/>
    <p:sldId id="487" r:id="rId11"/>
    <p:sldId id="494" r:id="rId12"/>
    <p:sldId id="495" r:id="rId13"/>
    <p:sldId id="505" r:id="rId14"/>
    <p:sldId id="496" r:id="rId15"/>
    <p:sldId id="491" r:id="rId16"/>
    <p:sldId id="418" r:id="rId17"/>
    <p:sldId id="486" r:id="rId18"/>
    <p:sldId id="489" r:id="rId19"/>
    <p:sldId id="506" r:id="rId20"/>
    <p:sldId id="503" r:id="rId21"/>
    <p:sldId id="498" r:id="rId22"/>
    <p:sldId id="499" r:id="rId23"/>
    <p:sldId id="507" r:id="rId24"/>
    <p:sldId id="500" r:id="rId25"/>
    <p:sldId id="508" r:id="rId26"/>
    <p:sldId id="509" r:id="rId27"/>
    <p:sldId id="504" r:id="rId28"/>
    <p:sldId id="502" r:id="rId29"/>
    <p:sldId id="430" r:id="rId30"/>
    <p:sldId id="501" r:id="rId31"/>
    <p:sldId id="450" r:id="rId32"/>
    <p:sldId id="4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7DED39F8-E30D-C30E-CBD5-F6AE0469E45D}" name="Derrick, Kathleen (ACF)" initials="D(" userId="S::kathleen.derrick_acf.hhs.gov#ext#@researchtriangleinstitute.onmicrosoft.com::a0dd502e-7af6-4654-beb0-f55c1328080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0" autoAdjust="0"/>
    <p:restoredTop sz="90402" autoAdjust="0"/>
  </p:normalViewPr>
  <p:slideViewPr>
    <p:cSldViewPr snapToGrid="0">
      <p:cViewPr varScale="1">
        <p:scale>
          <a:sx n="77" d="100"/>
          <a:sy n="77" d="100"/>
        </p:scale>
        <p:origin x="1027" y="72"/>
      </p:cViewPr>
      <p:guideLst/>
    </p:cSldViewPr>
  </p:slideViewPr>
  <p:outlineViewPr>
    <p:cViewPr>
      <p:scale>
        <a:sx n="33" d="100"/>
        <a:sy n="33" d="100"/>
      </p:scale>
      <p:origin x="0" y="-80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sainvil, Michele" userId="S::mdorsainvil@rti.org::2312e4a0-23b6-478f-b25a-6a5c6bfb0589" providerId="AD" clId="Web-{EEA43734-14F9-4FB4-9E69-F9D5F026F648}"/>
    <pc:docChg chg="modSld">
      <pc:chgData name="Dorsainvil, Michele" userId="S::mdorsainvil@rti.org::2312e4a0-23b6-478f-b25a-6a5c6bfb0589" providerId="AD" clId="Web-{EEA43734-14F9-4FB4-9E69-F9D5F026F648}" dt="2024-12-12T18:08:33.524" v="15"/>
      <pc:docMkLst>
        <pc:docMk/>
      </pc:docMkLst>
      <pc:sldChg chg="modNotes">
        <pc:chgData name="Dorsainvil, Michele" userId="S::mdorsainvil@rti.org::2312e4a0-23b6-478f-b25a-6a5c6bfb0589" providerId="AD" clId="Web-{EEA43734-14F9-4FB4-9E69-F9D5F026F648}" dt="2024-12-12T18:08:33.524" v="15"/>
        <pc:sldMkLst>
          <pc:docMk/>
          <pc:sldMk cId="704856004" sldId="48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89D9B-E84E-43D7-9FD2-FECA8B7D2A0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DD6FBC-CD63-416E-925B-33BB00998241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Be prepared when covering challenging content.</a:t>
          </a:r>
        </a:p>
      </dgm:t>
    </dgm:pt>
    <dgm:pt modelId="{2B1CC1F6-657C-4D29-848E-6794466186AA}" type="par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650BB3A-CDBF-433F-8073-64F3D13A2C26}" type="sib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4BEE41-1C5A-4315-86FE-7C1848AED869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Intervene as soon as possible.</a:t>
          </a:r>
        </a:p>
      </dgm:t>
    </dgm:pt>
    <dgm:pt modelId="{3E5F51DF-B582-4476-8379-8792E5664D44}" type="par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09C3E72-A4A3-4276-BFEC-680C9E7E94C8}" type="sib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26D4F1B-9DE0-4C29-B296-B99364268B66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Leverage calming techniques.</a:t>
          </a:r>
        </a:p>
      </dgm:t>
    </dgm:pt>
    <dgm:pt modelId="{B3C7E758-846B-4162-993F-67443DDB0D06}" type="par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DE86ED-9BD4-4936-82A5-FE8BD87CFD06}" type="sib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8FE3EF-9F5C-4DDC-8233-37FFA99176CD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Debrief with the student, class, or supervisor as appropriate.</a:t>
          </a:r>
        </a:p>
      </dgm:t>
    </dgm:pt>
    <dgm:pt modelId="{46CF5AC6-CC16-4F43-92EF-3FC8E2AF227E}" type="par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5A2D3A-517D-4259-900B-C87BB6AEE8AE}" type="sib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9FC89BF-61CF-4A48-B2E3-811755E32854}">
      <dgm:prSet phldrT="[Text]"/>
      <dgm:spPr>
        <a:solidFill>
          <a:srgbClr val="336990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Learn </a:t>
          </a:r>
          <a:r>
            <a:rPr lang="en-US" dirty="0">
              <a:solidFill>
                <a:schemeClr val="tx1"/>
              </a:solidFill>
            </a:rPr>
            <a:t>to identify trauma responses.</a:t>
          </a:r>
        </a:p>
      </dgm:t>
    </dgm:pt>
    <dgm:pt modelId="{6C7E8786-895E-4D86-97FB-FB0AA0246E46}" type="par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04955B-6B9C-4680-8E12-88B3EAABEEDC}" type="sib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0A806D-0E27-4433-8C43-E80271781EF8}" type="pres">
      <dgm:prSet presAssocID="{10089D9B-E84E-43D7-9FD2-FECA8B7D2A05}" presName="Name0" presStyleCnt="0">
        <dgm:presLayoutVars>
          <dgm:chMax val="7"/>
          <dgm:chPref val="7"/>
          <dgm:dir/>
        </dgm:presLayoutVars>
      </dgm:prSet>
      <dgm:spPr/>
    </dgm:pt>
    <dgm:pt modelId="{4E292070-0158-490B-9650-8EE4BFF57E9E}" type="pres">
      <dgm:prSet presAssocID="{10089D9B-E84E-43D7-9FD2-FECA8B7D2A05}" presName="Name1" presStyleCnt="0"/>
      <dgm:spPr/>
    </dgm:pt>
    <dgm:pt modelId="{A295E777-6DA2-4C2F-B91A-B7C3FFA5FBC1}" type="pres">
      <dgm:prSet presAssocID="{10089D9B-E84E-43D7-9FD2-FECA8B7D2A05}" presName="cycle" presStyleCnt="0"/>
      <dgm:spPr/>
    </dgm:pt>
    <dgm:pt modelId="{FCEC77D1-32B4-4185-8960-169B53EE0D2A}" type="pres">
      <dgm:prSet presAssocID="{10089D9B-E84E-43D7-9FD2-FECA8B7D2A05}" presName="srcNode" presStyleLbl="node1" presStyleIdx="0" presStyleCnt="5"/>
      <dgm:spPr/>
    </dgm:pt>
    <dgm:pt modelId="{39AB4743-1B3E-4902-9B39-3F4AF80FEA04}" type="pres">
      <dgm:prSet presAssocID="{10089D9B-E84E-43D7-9FD2-FECA8B7D2A05}" presName="conn" presStyleLbl="parChTrans1D2" presStyleIdx="0" presStyleCnt="1"/>
      <dgm:spPr/>
    </dgm:pt>
    <dgm:pt modelId="{5E9701CC-66EF-4E1A-8C18-3E277404301A}" type="pres">
      <dgm:prSet presAssocID="{10089D9B-E84E-43D7-9FD2-FECA8B7D2A05}" presName="extraNode" presStyleLbl="node1" presStyleIdx="0" presStyleCnt="5"/>
      <dgm:spPr/>
    </dgm:pt>
    <dgm:pt modelId="{C3F4BD60-06EF-4928-AD52-9D920A224BD9}" type="pres">
      <dgm:prSet presAssocID="{10089D9B-E84E-43D7-9FD2-FECA8B7D2A05}" presName="dstNode" presStyleLbl="node1" presStyleIdx="0" presStyleCnt="5"/>
      <dgm:spPr/>
    </dgm:pt>
    <dgm:pt modelId="{6274369C-B417-4DC3-8BE6-8239D2E25932}" type="pres">
      <dgm:prSet presAssocID="{51DD6FBC-CD63-416E-925B-33BB00998241}" presName="text_1" presStyleLbl="node1" presStyleIdx="0" presStyleCnt="5">
        <dgm:presLayoutVars>
          <dgm:bulletEnabled val="1"/>
        </dgm:presLayoutVars>
      </dgm:prSet>
      <dgm:spPr/>
    </dgm:pt>
    <dgm:pt modelId="{49FCE1A2-BEEF-4E99-8789-6D781B0A3BFC}" type="pres">
      <dgm:prSet presAssocID="{51DD6FBC-CD63-416E-925B-33BB00998241}" presName="accent_1" presStyleCnt="0"/>
      <dgm:spPr/>
    </dgm:pt>
    <dgm:pt modelId="{7A22F9D4-C5EA-435F-BF36-4F3D845DDEBE}" type="pres">
      <dgm:prSet presAssocID="{51DD6FBC-CD63-416E-925B-33BB00998241}" presName="accentRepeatNode" presStyleLbl="solidFgAcc1" presStyleIdx="0" presStyleCnt="5"/>
      <dgm:spPr>
        <a:ln>
          <a:solidFill>
            <a:srgbClr val="336990"/>
          </a:solidFill>
        </a:ln>
      </dgm:spPr>
    </dgm:pt>
    <dgm:pt modelId="{7070A6CF-EAB9-4403-8A87-AA5C6CC3C5D0}" type="pres">
      <dgm:prSet presAssocID="{A9FC89BF-61CF-4A48-B2E3-811755E32854}" presName="text_2" presStyleLbl="node1" presStyleIdx="1" presStyleCnt="5">
        <dgm:presLayoutVars>
          <dgm:bulletEnabled val="1"/>
        </dgm:presLayoutVars>
      </dgm:prSet>
      <dgm:spPr/>
    </dgm:pt>
    <dgm:pt modelId="{B0ACE7E0-9CA9-442A-B371-81F75334A3BD}" type="pres">
      <dgm:prSet presAssocID="{A9FC89BF-61CF-4A48-B2E3-811755E32854}" presName="accent_2" presStyleCnt="0"/>
      <dgm:spPr/>
    </dgm:pt>
    <dgm:pt modelId="{A3CE56A9-54B3-4513-B486-679BAA9BFC85}" type="pres">
      <dgm:prSet presAssocID="{A9FC89BF-61CF-4A48-B2E3-811755E32854}" presName="accentRepeatNode" presStyleLbl="solidFgAcc1" presStyleIdx="1" presStyleCnt="5"/>
      <dgm:spPr>
        <a:ln>
          <a:solidFill>
            <a:srgbClr val="336990"/>
          </a:solidFill>
        </a:ln>
      </dgm:spPr>
    </dgm:pt>
    <dgm:pt modelId="{D9542A7C-6619-4060-A42F-2C704270CB1C}" type="pres">
      <dgm:prSet presAssocID="{9F4BEE41-1C5A-4315-86FE-7C1848AED869}" presName="text_3" presStyleLbl="node1" presStyleIdx="2" presStyleCnt="5">
        <dgm:presLayoutVars>
          <dgm:bulletEnabled val="1"/>
        </dgm:presLayoutVars>
      </dgm:prSet>
      <dgm:spPr/>
    </dgm:pt>
    <dgm:pt modelId="{972E6ADE-F7B5-47EF-B0F0-6A11F9D0EC48}" type="pres">
      <dgm:prSet presAssocID="{9F4BEE41-1C5A-4315-86FE-7C1848AED869}" presName="accent_3" presStyleCnt="0"/>
      <dgm:spPr/>
    </dgm:pt>
    <dgm:pt modelId="{F02009A7-4891-450C-99AE-6A27C4560DDA}" type="pres">
      <dgm:prSet presAssocID="{9F4BEE41-1C5A-4315-86FE-7C1848AED869}" presName="accentRepeatNode" presStyleLbl="solidFgAcc1" presStyleIdx="2" presStyleCnt="5"/>
      <dgm:spPr>
        <a:ln>
          <a:solidFill>
            <a:srgbClr val="336990"/>
          </a:solidFill>
        </a:ln>
      </dgm:spPr>
    </dgm:pt>
    <dgm:pt modelId="{0D4E454D-0B54-4E77-A3EE-7A321603B764}" type="pres">
      <dgm:prSet presAssocID="{E26D4F1B-9DE0-4C29-B296-B99364268B66}" presName="text_4" presStyleLbl="node1" presStyleIdx="3" presStyleCnt="5">
        <dgm:presLayoutVars>
          <dgm:bulletEnabled val="1"/>
        </dgm:presLayoutVars>
      </dgm:prSet>
      <dgm:spPr/>
    </dgm:pt>
    <dgm:pt modelId="{E1395028-6177-49C4-9A2E-937B905108F5}" type="pres">
      <dgm:prSet presAssocID="{E26D4F1B-9DE0-4C29-B296-B99364268B66}" presName="accent_4" presStyleCnt="0"/>
      <dgm:spPr/>
    </dgm:pt>
    <dgm:pt modelId="{208AAB8F-ABA1-4F21-9DDC-173EA75017C8}" type="pres">
      <dgm:prSet presAssocID="{E26D4F1B-9DE0-4C29-B296-B99364268B66}" presName="accentRepeatNode" presStyleLbl="solidFgAcc1" presStyleIdx="3" presStyleCnt="5"/>
      <dgm:spPr>
        <a:ln>
          <a:solidFill>
            <a:srgbClr val="336990"/>
          </a:solidFill>
        </a:ln>
      </dgm:spPr>
    </dgm:pt>
    <dgm:pt modelId="{B1A8AAF1-3350-4C93-9C31-7024D74DC2DD}" type="pres">
      <dgm:prSet presAssocID="{7B8FE3EF-9F5C-4DDC-8233-37FFA99176CD}" presName="text_5" presStyleLbl="node1" presStyleIdx="4" presStyleCnt="5">
        <dgm:presLayoutVars>
          <dgm:bulletEnabled val="1"/>
        </dgm:presLayoutVars>
      </dgm:prSet>
      <dgm:spPr/>
    </dgm:pt>
    <dgm:pt modelId="{A021ED0C-53A2-4E9A-BBE3-AB32D56E6801}" type="pres">
      <dgm:prSet presAssocID="{7B8FE3EF-9F5C-4DDC-8233-37FFA99176CD}" presName="accent_5" presStyleCnt="0"/>
      <dgm:spPr/>
    </dgm:pt>
    <dgm:pt modelId="{245C8556-D356-43DA-9D30-0153CCDC4918}" type="pres">
      <dgm:prSet presAssocID="{7B8FE3EF-9F5C-4DDC-8233-37FFA99176CD}" presName="accentRepeatNode" presStyleLbl="solidFgAcc1" presStyleIdx="4" presStyleCnt="5"/>
      <dgm:spPr>
        <a:ln>
          <a:solidFill>
            <a:srgbClr val="336990"/>
          </a:solidFill>
        </a:ln>
      </dgm:spPr>
    </dgm:pt>
  </dgm:ptLst>
  <dgm:cxnLst>
    <dgm:cxn modelId="{80EBB00D-7FBC-40CE-8110-20B3DCE2E910}" srcId="{10089D9B-E84E-43D7-9FD2-FECA8B7D2A05}" destId="{A9FC89BF-61CF-4A48-B2E3-811755E32854}" srcOrd="1" destOrd="0" parTransId="{6C7E8786-895E-4D86-97FB-FB0AA0246E46}" sibTransId="{1504955B-6B9C-4680-8E12-88B3EAABEEDC}"/>
    <dgm:cxn modelId="{B202061F-D9CE-4E21-B7E7-9AC1E580E439}" type="presOf" srcId="{E26D4F1B-9DE0-4C29-B296-B99364268B66}" destId="{0D4E454D-0B54-4E77-A3EE-7A321603B764}" srcOrd="0" destOrd="0" presId="urn:microsoft.com/office/officeart/2008/layout/VerticalCurvedList"/>
    <dgm:cxn modelId="{FA3B442D-4DA0-43C5-A2B8-EB223CDAB3A6}" srcId="{10089D9B-E84E-43D7-9FD2-FECA8B7D2A05}" destId="{51DD6FBC-CD63-416E-925B-33BB00998241}" srcOrd="0" destOrd="0" parTransId="{2B1CC1F6-657C-4D29-848E-6794466186AA}" sibTransId="{D650BB3A-CDBF-433F-8073-64F3D13A2C26}"/>
    <dgm:cxn modelId="{003BC22F-95BA-4796-A0C3-9CF685DFBAD7}" type="presOf" srcId="{51DD6FBC-CD63-416E-925B-33BB00998241}" destId="{6274369C-B417-4DC3-8BE6-8239D2E25932}" srcOrd="0" destOrd="0" presId="urn:microsoft.com/office/officeart/2008/layout/VerticalCurvedList"/>
    <dgm:cxn modelId="{4ED61439-27BF-43A9-A4F3-A3A4D6733EED}" type="presOf" srcId="{A9FC89BF-61CF-4A48-B2E3-811755E32854}" destId="{7070A6CF-EAB9-4403-8A87-AA5C6CC3C5D0}" srcOrd="0" destOrd="0" presId="urn:microsoft.com/office/officeart/2008/layout/VerticalCurvedList"/>
    <dgm:cxn modelId="{417B2046-D275-44F5-BDBB-B237C8E82882}" type="presOf" srcId="{D650BB3A-CDBF-433F-8073-64F3D13A2C26}" destId="{39AB4743-1B3E-4902-9B39-3F4AF80FEA04}" srcOrd="0" destOrd="0" presId="urn:microsoft.com/office/officeart/2008/layout/VerticalCurvedList"/>
    <dgm:cxn modelId="{6822AE7D-2191-4A84-9F14-27CD7D61ECC8}" type="presOf" srcId="{9F4BEE41-1C5A-4315-86FE-7C1848AED869}" destId="{D9542A7C-6619-4060-A42F-2C704270CB1C}" srcOrd="0" destOrd="0" presId="urn:microsoft.com/office/officeart/2008/layout/VerticalCurvedList"/>
    <dgm:cxn modelId="{E82EA17E-F464-4144-9167-EB7C0949F6D2}" srcId="{10089D9B-E84E-43D7-9FD2-FECA8B7D2A05}" destId="{7B8FE3EF-9F5C-4DDC-8233-37FFA99176CD}" srcOrd="4" destOrd="0" parTransId="{46CF5AC6-CC16-4F43-92EF-3FC8E2AF227E}" sibTransId="{F35A2D3A-517D-4259-900B-C87BB6AEE8AE}"/>
    <dgm:cxn modelId="{F47C16B9-4B79-4F8E-B282-7E9D3FC6F3D0}" type="presOf" srcId="{10089D9B-E84E-43D7-9FD2-FECA8B7D2A05}" destId="{C10A806D-0E27-4433-8C43-E80271781EF8}" srcOrd="0" destOrd="0" presId="urn:microsoft.com/office/officeart/2008/layout/VerticalCurvedList"/>
    <dgm:cxn modelId="{E93106BC-8647-46F2-9CDE-B5C97384EF81}" type="presOf" srcId="{7B8FE3EF-9F5C-4DDC-8233-37FFA99176CD}" destId="{B1A8AAF1-3350-4C93-9C31-7024D74DC2DD}" srcOrd="0" destOrd="0" presId="urn:microsoft.com/office/officeart/2008/layout/VerticalCurvedList"/>
    <dgm:cxn modelId="{6CB0FFC8-6169-4435-A9EE-4F3047882656}" srcId="{10089D9B-E84E-43D7-9FD2-FECA8B7D2A05}" destId="{9F4BEE41-1C5A-4315-86FE-7C1848AED869}" srcOrd="2" destOrd="0" parTransId="{3E5F51DF-B582-4476-8379-8792E5664D44}" sibTransId="{D09C3E72-A4A3-4276-BFEC-680C9E7E94C8}"/>
    <dgm:cxn modelId="{6CF55CF8-FD1F-4CDE-9AF8-5111AE29579D}" srcId="{10089D9B-E84E-43D7-9FD2-FECA8B7D2A05}" destId="{E26D4F1B-9DE0-4C29-B296-B99364268B66}" srcOrd="3" destOrd="0" parTransId="{B3C7E758-846B-4162-993F-67443DDB0D06}" sibTransId="{B5DE86ED-9BD4-4936-82A5-FE8BD87CFD06}"/>
    <dgm:cxn modelId="{00D8AFBC-A068-4DDA-B2B1-375ADC742F2D}" type="presParOf" srcId="{C10A806D-0E27-4433-8C43-E80271781EF8}" destId="{4E292070-0158-490B-9650-8EE4BFF57E9E}" srcOrd="0" destOrd="0" presId="urn:microsoft.com/office/officeart/2008/layout/VerticalCurvedList"/>
    <dgm:cxn modelId="{571DAD64-6807-457D-930C-9912D6ADA04C}" type="presParOf" srcId="{4E292070-0158-490B-9650-8EE4BFF57E9E}" destId="{A295E777-6DA2-4C2F-B91A-B7C3FFA5FBC1}" srcOrd="0" destOrd="0" presId="urn:microsoft.com/office/officeart/2008/layout/VerticalCurvedList"/>
    <dgm:cxn modelId="{3029AFFE-3C07-48F5-A054-B22B090D627D}" type="presParOf" srcId="{A295E777-6DA2-4C2F-B91A-B7C3FFA5FBC1}" destId="{FCEC77D1-32B4-4185-8960-169B53EE0D2A}" srcOrd="0" destOrd="0" presId="urn:microsoft.com/office/officeart/2008/layout/VerticalCurvedList"/>
    <dgm:cxn modelId="{06CC26D1-5298-4D3E-8FF4-EBA5C32AF7AD}" type="presParOf" srcId="{A295E777-6DA2-4C2F-B91A-B7C3FFA5FBC1}" destId="{39AB4743-1B3E-4902-9B39-3F4AF80FEA04}" srcOrd="1" destOrd="0" presId="urn:microsoft.com/office/officeart/2008/layout/VerticalCurvedList"/>
    <dgm:cxn modelId="{5B086AE7-D4BF-437D-A8BA-6FBDAAE52A1C}" type="presParOf" srcId="{A295E777-6DA2-4C2F-B91A-B7C3FFA5FBC1}" destId="{5E9701CC-66EF-4E1A-8C18-3E277404301A}" srcOrd="2" destOrd="0" presId="urn:microsoft.com/office/officeart/2008/layout/VerticalCurvedList"/>
    <dgm:cxn modelId="{5DEBB4D5-C0E5-4596-B6FB-ADBAA64C65B8}" type="presParOf" srcId="{A295E777-6DA2-4C2F-B91A-B7C3FFA5FBC1}" destId="{C3F4BD60-06EF-4928-AD52-9D920A224BD9}" srcOrd="3" destOrd="0" presId="urn:microsoft.com/office/officeart/2008/layout/VerticalCurvedList"/>
    <dgm:cxn modelId="{7CF7FE8F-8E8B-4FBE-BA29-FD4DBE0861A7}" type="presParOf" srcId="{4E292070-0158-490B-9650-8EE4BFF57E9E}" destId="{6274369C-B417-4DC3-8BE6-8239D2E25932}" srcOrd="1" destOrd="0" presId="urn:microsoft.com/office/officeart/2008/layout/VerticalCurvedList"/>
    <dgm:cxn modelId="{DD55AA66-013E-45F9-900B-BE11A1DB2AD7}" type="presParOf" srcId="{4E292070-0158-490B-9650-8EE4BFF57E9E}" destId="{49FCE1A2-BEEF-4E99-8789-6D781B0A3BFC}" srcOrd="2" destOrd="0" presId="urn:microsoft.com/office/officeart/2008/layout/VerticalCurvedList"/>
    <dgm:cxn modelId="{900FFAAD-0EC4-45F5-9047-E301803B05AE}" type="presParOf" srcId="{49FCE1A2-BEEF-4E99-8789-6D781B0A3BFC}" destId="{7A22F9D4-C5EA-435F-BF36-4F3D845DDEBE}" srcOrd="0" destOrd="0" presId="urn:microsoft.com/office/officeart/2008/layout/VerticalCurvedList"/>
    <dgm:cxn modelId="{C8213629-87FB-48A0-90F8-38BD226D69E7}" type="presParOf" srcId="{4E292070-0158-490B-9650-8EE4BFF57E9E}" destId="{7070A6CF-EAB9-4403-8A87-AA5C6CC3C5D0}" srcOrd="3" destOrd="0" presId="urn:microsoft.com/office/officeart/2008/layout/VerticalCurvedList"/>
    <dgm:cxn modelId="{F64ABE9D-F753-4BDA-BF0B-74EF7EF317E1}" type="presParOf" srcId="{4E292070-0158-490B-9650-8EE4BFF57E9E}" destId="{B0ACE7E0-9CA9-442A-B371-81F75334A3BD}" srcOrd="4" destOrd="0" presId="urn:microsoft.com/office/officeart/2008/layout/VerticalCurvedList"/>
    <dgm:cxn modelId="{784BDEDD-6461-48ED-8B3E-640E04245EB3}" type="presParOf" srcId="{B0ACE7E0-9CA9-442A-B371-81F75334A3BD}" destId="{A3CE56A9-54B3-4513-B486-679BAA9BFC85}" srcOrd="0" destOrd="0" presId="urn:microsoft.com/office/officeart/2008/layout/VerticalCurvedList"/>
    <dgm:cxn modelId="{AD32EB67-544A-481E-84EE-28D29796057E}" type="presParOf" srcId="{4E292070-0158-490B-9650-8EE4BFF57E9E}" destId="{D9542A7C-6619-4060-A42F-2C704270CB1C}" srcOrd="5" destOrd="0" presId="urn:microsoft.com/office/officeart/2008/layout/VerticalCurvedList"/>
    <dgm:cxn modelId="{1AEF1451-17CA-496E-B77B-973A66CB8459}" type="presParOf" srcId="{4E292070-0158-490B-9650-8EE4BFF57E9E}" destId="{972E6ADE-F7B5-47EF-B0F0-6A11F9D0EC48}" srcOrd="6" destOrd="0" presId="urn:microsoft.com/office/officeart/2008/layout/VerticalCurvedList"/>
    <dgm:cxn modelId="{4B7F9293-9A09-4B25-9523-D1D17C8768A0}" type="presParOf" srcId="{972E6ADE-F7B5-47EF-B0F0-6A11F9D0EC48}" destId="{F02009A7-4891-450C-99AE-6A27C4560DDA}" srcOrd="0" destOrd="0" presId="urn:microsoft.com/office/officeart/2008/layout/VerticalCurvedList"/>
    <dgm:cxn modelId="{BF905EF0-047E-4163-AD29-BC2980596357}" type="presParOf" srcId="{4E292070-0158-490B-9650-8EE4BFF57E9E}" destId="{0D4E454D-0B54-4E77-A3EE-7A321603B764}" srcOrd="7" destOrd="0" presId="urn:microsoft.com/office/officeart/2008/layout/VerticalCurvedList"/>
    <dgm:cxn modelId="{3E7B9D05-4DB7-462F-91A8-6A9A84919F80}" type="presParOf" srcId="{4E292070-0158-490B-9650-8EE4BFF57E9E}" destId="{E1395028-6177-49C4-9A2E-937B905108F5}" srcOrd="8" destOrd="0" presId="urn:microsoft.com/office/officeart/2008/layout/VerticalCurvedList"/>
    <dgm:cxn modelId="{FD1A43E2-21AA-4169-9379-CD54F8C0F7DB}" type="presParOf" srcId="{E1395028-6177-49C4-9A2E-937B905108F5}" destId="{208AAB8F-ABA1-4F21-9DDC-173EA75017C8}" srcOrd="0" destOrd="0" presId="urn:microsoft.com/office/officeart/2008/layout/VerticalCurvedList"/>
    <dgm:cxn modelId="{C646E71C-5225-4C27-853E-22C608C8302D}" type="presParOf" srcId="{4E292070-0158-490B-9650-8EE4BFF57E9E}" destId="{B1A8AAF1-3350-4C93-9C31-7024D74DC2DD}" srcOrd="9" destOrd="0" presId="urn:microsoft.com/office/officeart/2008/layout/VerticalCurvedList"/>
    <dgm:cxn modelId="{5AED859C-3D55-4537-B203-266C5217C3E8}" type="presParOf" srcId="{4E292070-0158-490B-9650-8EE4BFF57E9E}" destId="{A021ED0C-53A2-4E9A-BBE3-AB32D56E6801}" srcOrd="10" destOrd="0" presId="urn:microsoft.com/office/officeart/2008/layout/VerticalCurvedList"/>
    <dgm:cxn modelId="{5F2B59D1-84CF-481D-8F30-0FD9594A86A4}" type="presParOf" srcId="{A021ED0C-53A2-4E9A-BBE3-AB32D56E6801}" destId="{245C8556-D356-43DA-9D30-0153CCDC49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089D9B-E84E-43D7-9FD2-FECA8B7D2A0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DD6FBC-CD63-416E-925B-33BB00998241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Be prepared when covering challenging content.</a:t>
          </a:r>
        </a:p>
      </dgm:t>
    </dgm:pt>
    <dgm:pt modelId="{2B1CC1F6-657C-4D29-848E-6794466186AA}" type="par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650BB3A-CDBF-433F-8073-64F3D13A2C26}" type="sib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4BEE41-1C5A-4315-86FE-7C1848AED869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Intervene as soon as possible.</a:t>
          </a:r>
        </a:p>
      </dgm:t>
    </dgm:pt>
    <dgm:pt modelId="{3E5F51DF-B582-4476-8379-8792E5664D44}" type="par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09C3E72-A4A3-4276-BFEC-680C9E7E94C8}" type="sib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26D4F1B-9DE0-4C29-B296-B99364268B66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Leverage calming techniques.</a:t>
          </a:r>
        </a:p>
      </dgm:t>
    </dgm:pt>
    <dgm:pt modelId="{B3C7E758-846B-4162-993F-67443DDB0D06}" type="par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DE86ED-9BD4-4936-82A5-FE8BD87CFD06}" type="sib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8FE3EF-9F5C-4DDC-8233-37FFA99176CD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Debrief with the student, class, or supervisor as appropriate.</a:t>
          </a:r>
        </a:p>
      </dgm:t>
    </dgm:pt>
    <dgm:pt modelId="{46CF5AC6-CC16-4F43-92EF-3FC8E2AF227E}" type="par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5A2D3A-517D-4259-900B-C87BB6AEE8AE}" type="sib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9FC89BF-61CF-4A48-B2E3-811755E32854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Learn to identify trauma responses.</a:t>
          </a:r>
        </a:p>
      </dgm:t>
    </dgm:pt>
    <dgm:pt modelId="{6C7E8786-895E-4D86-97FB-FB0AA0246E46}" type="par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04955B-6B9C-4680-8E12-88B3EAABEEDC}" type="sib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0A806D-0E27-4433-8C43-E80271781EF8}" type="pres">
      <dgm:prSet presAssocID="{10089D9B-E84E-43D7-9FD2-FECA8B7D2A05}" presName="Name0" presStyleCnt="0">
        <dgm:presLayoutVars>
          <dgm:chMax val="7"/>
          <dgm:chPref val="7"/>
          <dgm:dir/>
        </dgm:presLayoutVars>
      </dgm:prSet>
      <dgm:spPr/>
    </dgm:pt>
    <dgm:pt modelId="{4E292070-0158-490B-9650-8EE4BFF57E9E}" type="pres">
      <dgm:prSet presAssocID="{10089D9B-E84E-43D7-9FD2-FECA8B7D2A05}" presName="Name1" presStyleCnt="0"/>
      <dgm:spPr/>
    </dgm:pt>
    <dgm:pt modelId="{A295E777-6DA2-4C2F-B91A-B7C3FFA5FBC1}" type="pres">
      <dgm:prSet presAssocID="{10089D9B-E84E-43D7-9FD2-FECA8B7D2A05}" presName="cycle" presStyleCnt="0"/>
      <dgm:spPr/>
    </dgm:pt>
    <dgm:pt modelId="{FCEC77D1-32B4-4185-8960-169B53EE0D2A}" type="pres">
      <dgm:prSet presAssocID="{10089D9B-E84E-43D7-9FD2-FECA8B7D2A05}" presName="srcNode" presStyleLbl="node1" presStyleIdx="0" presStyleCnt="5"/>
      <dgm:spPr/>
    </dgm:pt>
    <dgm:pt modelId="{39AB4743-1B3E-4902-9B39-3F4AF80FEA04}" type="pres">
      <dgm:prSet presAssocID="{10089D9B-E84E-43D7-9FD2-FECA8B7D2A05}" presName="conn" presStyleLbl="parChTrans1D2" presStyleIdx="0" presStyleCnt="1"/>
      <dgm:spPr/>
    </dgm:pt>
    <dgm:pt modelId="{5E9701CC-66EF-4E1A-8C18-3E277404301A}" type="pres">
      <dgm:prSet presAssocID="{10089D9B-E84E-43D7-9FD2-FECA8B7D2A05}" presName="extraNode" presStyleLbl="node1" presStyleIdx="0" presStyleCnt="5"/>
      <dgm:spPr/>
    </dgm:pt>
    <dgm:pt modelId="{C3F4BD60-06EF-4928-AD52-9D920A224BD9}" type="pres">
      <dgm:prSet presAssocID="{10089D9B-E84E-43D7-9FD2-FECA8B7D2A05}" presName="dstNode" presStyleLbl="node1" presStyleIdx="0" presStyleCnt="5"/>
      <dgm:spPr/>
    </dgm:pt>
    <dgm:pt modelId="{6274369C-B417-4DC3-8BE6-8239D2E25932}" type="pres">
      <dgm:prSet presAssocID="{51DD6FBC-CD63-416E-925B-33BB00998241}" presName="text_1" presStyleLbl="node1" presStyleIdx="0" presStyleCnt="5">
        <dgm:presLayoutVars>
          <dgm:bulletEnabled val="1"/>
        </dgm:presLayoutVars>
      </dgm:prSet>
      <dgm:spPr/>
    </dgm:pt>
    <dgm:pt modelId="{49FCE1A2-BEEF-4E99-8789-6D781B0A3BFC}" type="pres">
      <dgm:prSet presAssocID="{51DD6FBC-CD63-416E-925B-33BB00998241}" presName="accent_1" presStyleCnt="0"/>
      <dgm:spPr/>
    </dgm:pt>
    <dgm:pt modelId="{7A22F9D4-C5EA-435F-BF36-4F3D845DDEBE}" type="pres">
      <dgm:prSet presAssocID="{51DD6FBC-CD63-416E-925B-33BB00998241}" presName="accentRepeatNode" presStyleLbl="solidFgAcc1" presStyleIdx="0" presStyleCnt="5"/>
      <dgm:spPr>
        <a:ln>
          <a:solidFill>
            <a:srgbClr val="336990"/>
          </a:solidFill>
        </a:ln>
      </dgm:spPr>
    </dgm:pt>
    <dgm:pt modelId="{7070A6CF-EAB9-4403-8A87-AA5C6CC3C5D0}" type="pres">
      <dgm:prSet presAssocID="{A9FC89BF-61CF-4A48-B2E3-811755E32854}" presName="text_2" presStyleLbl="node1" presStyleIdx="1" presStyleCnt="5">
        <dgm:presLayoutVars>
          <dgm:bulletEnabled val="1"/>
        </dgm:presLayoutVars>
      </dgm:prSet>
      <dgm:spPr/>
    </dgm:pt>
    <dgm:pt modelId="{B0ACE7E0-9CA9-442A-B371-81F75334A3BD}" type="pres">
      <dgm:prSet presAssocID="{A9FC89BF-61CF-4A48-B2E3-811755E32854}" presName="accent_2" presStyleCnt="0"/>
      <dgm:spPr/>
    </dgm:pt>
    <dgm:pt modelId="{A3CE56A9-54B3-4513-B486-679BAA9BFC85}" type="pres">
      <dgm:prSet presAssocID="{A9FC89BF-61CF-4A48-B2E3-811755E32854}" presName="accentRepeatNode" presStyleLbl="solidFgAcc1" presStyleIdx="1" presStyleCnt="5"/>
      <dgm:spPr>
        <a:ln>
          <a:solidFill>
            <a:srgbClr val="336990"/>
          </a:solidFill>
        </a:ln>
      </dgm:spPr>
    </dgm:pt>
    <dgm:pt modelId="{D9542A7C-6619-4060-A42F-2C704270CB1C}" type="pres">
      <dgm:prSet presAssocID="{9F4BEE41-1C5A-4315-86FE-7C1848AED869}" presName="text_3" presStyleLbl="node1" presStyleIdx="2" presStyleCnt="5">
        <dgm:presLayoutVars>
          <dgm:bulletEnabled val="1"/>
        </dgm:presLayoutVars>
      </dgm:prSet>
      <dgm:spPr/>
    </dgm:pt>
    <dgm:pt modelId="{972E6ADE-F7B5-47EF-B0F0-6A11F9D0EC48}" type="pres">
      <dgm:prSet presAssocID="{9F4BEE41-1C5A-4315-86FE-7C1848AED869}" presName="accent_3" presStyleCnt="0"/>
      <dgm:spPr/>
    </dgm:pt>
    <dgm:pt modelId="{F02009A7-4891-450C-99AE-6A27C4560DDA}" type="pres">
      <dgm:prSet presAssocID="{9F4BEE41-1C5A-4315-86FE-7C1848AED869}" presName="accentRepeatNode" presStyleLbl="solidFgAcc1" presStyleIdx="2" presStyleCnt="5"/>
      <dgm:spPr>
        <a:ln>
          <a:solidFill>
            <a:srgbClr val="336990"/>
          </a:solidFill>
        </a:ln>
      </dgm:spPr>
    </dgm:pt>
    <dgm:pt modelId="{0D4E454D-0B54-4E77-A3EE-7A321603B764}" type="pres">
      <dgm:prSet presAssocID="{E26D4F1B-9DE0-4C29-B296-B99364268B66}" presName="text_4" presStyleLbl="node1" presStyleIdx="3" presStyleCnt="5">
        <dgm:presLayoutVars>
          <dgm:bulletEnabled val="1"/>
        </dgm:presLayoutVars>
      </dgm:prSet>
      <dgm:spPr/>
    </dgm:pt>
    <dgm:pt modelId="{E1395028-6177-49C4-9A2E-937B905108F5}" type="pres">
      <dgm:prSet presAssocID="{E26D4F1B-9DE0-4C29-B296-B99364268B66}" presName="accent_4" presStyleCnt="0"/>
      <dgm:spPr/>
    </dgm:pt>
    <dgm:pt modelId="{208AAB8F-ABA1-4F21-9DDC-173EA75017C8}" type="pres">
      <dgm:prSet presAssocID="{E26D4F1B-9DE0-4C29-B296-B99364268B66}" presName="accentRepeatNode" presStyleLbl="solidFgAcc1" presStyleIdx="3" presStyleCnt="5"/>
      <dgm:spPr>
        <a:ln>
          <a:solidFill>
            <a:srgbClr val="336990"/>
          </a:solidFill>
        </a:ln>
      </dgm:spPr>
    </dgm:pt>
    <dgm:pt modelId="{B1A8AAF1-3350-4C93-9C31-7024D74DC2DD}" type="pres">
      <dgm:prSet presAssocID="{7B8FE3EF-9F5C-4DDC-8233-37FFA99176CD}" presName="text_5" presStyleLbl="node1" presStyleIdx="4" presStyleCnt="5">
        <dgm:presLayoutVars>
          <dgm:bulletEnabled val="1"/>
        </dgm:presLayoutVars>
      </dgm:prSet>
      <dgm:spPr/>
    </dgm:pt>
    <dgm:pt modelId="{A021ED0C-53A2-4E9A-BBE3-AB32D56E6801}" type="pres">
      <dgm:prSet presAssocID="{7B8FE3EF-9F5C-4DDC-8233-37FFA99176CD}" presName="accent_5" presStyleCnt="0"/>
      <dgm:spPr/>
    </dgm:pt>
    <dgm:pt modelId="{245C8556-D356-43DA-9D30-0153CCDC4918}" type="pres">
      <dgm:prSet presAssocID="{7B8FE3EF-9F5C-4DDC-8233-37FFA99176CD}" presName="accentRepeatNode" presStyleLbl="solidFgAcc1" presStyleIdx="4" presStyleCnt="5"/>
      <dgm:spPr>
        <a:ln>
          <a:solidFill>
            <a:srgbClr val="336990"/>
          </a:solidFill>
        </a:ln>
      </dgm:spPr>
    </dgm:pt>
  </dgm:ptLst>
  <dgm:cxnLst>
    <dgm:cxn modelId="{80EBB00D-7FBC-40CE-8110-20B3DCE2E910}" srcId="{10089D9B-E84E-43D7-9FD2-FECA8B7D2A05}" destId="{A9FC89BF-61CF-4A48-B2E3-811755E32854}" srcOrd="1" destOrd="0" parTransId="{6C7E8786-895E-4D86-97FB-FB0AA0246E46}" sibTransId="{1504955B-6B9C-4680-8E12-88B3EAABEEDC}"/>
    <dgm:cxn modelId="{B202061F-D9CE-4E21-B7E7-9AC1E580E439}" type="presOf" srcId="{E26D4F1B-9DE0-4C29-B296-B99364268B66}" destId="{0D4E454D-0B54-4E77-A3EE-7A321603B764}" srcOrd="0" destOrd="0" presId="urn:microsoft.com/office/officeart/2008/layout/VerticalCurvedList"/>
    <dgm:cxn modelId="{FA3B442D-4DA0-43C5-A2B8-EB223CDAB3A6}" srcId="{10089D9B-E84E-43D7-9FD2-FECA8B7D2A05}" destId="{51DD6FBC-CD63-416E-925B-33BB00998241}" srcOrd="0" destOrd="0" parTransId="{2B1CC1F6-657C-4D29-848E-6794466186AA}" sibTransId="{D650BB3A-CDBF-433F-8073-64F3D13A2C26}"/>
    <dgm:cxn modelId="{003BC22F-95BA-4796-A0C3-9CF685DFBAD7}" type="presOf" srcId="{51DD6FBC-CD63-416E-925B-33BB00998241}" destId="{6274369C-B417-4DC3-8BE6-8239D2E25932}" srcOrd="0" destOrd="0" presId="urn:microsoft.com/office/officeart/2008/layout/VerticalCurvedList"/>
    <dgm:cxn modelId="{4ED61439-27BF-43A9-A4F3-A3A4D6733EED}" type="presOf" srcId="{A9FC89BF-61CF-4A48-B2E3-811755E32854}" destId="{7070A6CF-EAB9-4403-8A87-AA5C6CC3C5D0}" srcOrd="0" destOrd="0" presId="urn:microsoft.com/office/officeart/2008/layout/VerticalCurvedList"/>
    <dgm:cxn modelId="{417B2046-D275-44F5-BDBB-B237C8E82882}" type="presOf" srcId="{D650BB3A-CDBF-433F-8073-64F3D13A2C26}" destId="{39AB4743-1B3E-4902-9B39-3F4AF80FEA04}" srcOrd="0" destOrd="0" presId="urn:microsoft.com/office/officeart/2008/layout/VerticalCurvedList"/>
    <dgm:cxn modelId="{6822AE7D-2191-4A84-9F14-27CD7D61ECC8}" type="presOf" srcId="{9F4BEE41-1C5A-4315-86FE-7C1848AED869}" destId="{D9542A7C-6619-4060-A42F-2C704270CB1C}" srcOrd="0" destOrd="0" presId="urn:microsoft.com/office/officeart/2008/layout/VerticalCurvedList"/>
    <dgm:cxn modelId="{E82EA17E-F464-4144-9167-EB7C0949F6D2}" srcId="{10089D9B-E84E-43D7-9FD2-FECA8B7D2A05}" destId="{7B8FE3EF-9F5C-4DDC-8233-37FFA99176CD}" srcOrd="4" destOrd="0" parTransId="{46CF5AC6-CC16-4F43-92EF-3FC8E2AF227E}" sibTransId="{F35A2D3A-517D-4259-900B-C87BB6AEE8AE}"/>
    <dgm:cxn modelId="{F47C16B9-4B79-4F8E-B282-7E9D3FC6F3D0}" type="presOf" srcId="{10089D9B-E84E-43D7-9FD2-FECA8B7D2A05}" destId="{C10A806D-0E27-4433-8C43-E80271781EF8}" srcOrd="0" destOrd="0" presId="urn:microsoft.com/office/officeart/2008/layout/VerticalCurvedList"/>
    <dgm:cxn modelId="{E93106BC-8647-46F2-9CDE-B5C97384EF81}" type="presOf" srcId="{7B8FE3EF-9F5C-4DDC-8233-37FFA99176CD}" destId="{B1A8AAF1-3350-4C93-9C31-7024D74DC2DD}" srcOrd="0" destOrd="0" presId="urn:microsoft.com/office/officeart/2008/layout/VerticalCurvedList"/>
    <dgm:cxn modelId="{6CB0FFC8-6169-4435-A9EE-4F3047882656}" srcId="{10089D9B-E84E-43D7-9FD2-FECA8B7D2A05}" destId="{9F4BEE41-1C5A-4315-86FE-7C1848AED869}" srcOrd="2" destOrd="0" parTransId="{3E5F51DF-B582-4476-8379-8792E5664D44}" sibTransId="{D09C3E72-A4A3-4276-BFEC-680C9E7E94C8}"/>
    <dgm:cxn modelId="{6CF55CF8-FD1F-4CDE-9AF8-5111AE29579D}" srcId="{10089D9B-E84E-43D7-9FD2-FECA8B7D2A05}" destId="{E26D4F1B-9DE0-4C29-B296-B99364268B66}" srcOrd="3" destOrd="0" parTransId="{B3C7E758-846B-4162-993F-67443DDB0D06}" sibTransId="{B5DE86ED-9BD4-4936-82A5-FE8BD87CFD06}"/>
    <dgm:cxn modelId="{00D8AFBC-A068-4DDA-B2B1-375ADC742F2D}" type="presParOf" srcId="{C10A806D-0E27-4433-8C43-E80271781EF8}" destId="{4E292070-0158-490B-9650-8EE4BFF57E9E}" srcOrd="0" destOrd="0" presId="urn:microsoft.com/office/officeart/2008/layout/VerticalCurvedList"/>
    <dgm:cxn modelId="{571DAD64-6807-457D-930C-9912D6ADA04C}" type="presParOf" srcId="{4E292070-0158-490B-9650-8EE4BFF57E9E}" destId="{A295E777-6DA2-4C2F-B91A-B7C3FFA5FBC1}" srcOrd="0" destOrd="0" presId="urn:microsoft.com/office/officeart/2008/layout/VerticalCurvedList"/>
    <dgm:cxn modelId="{3029AFFE-3C07-48F5-A054-B22B090D627D}" type="presParOf" srcId="{A295E777-6DA2-4C2F-B91A-B7C3FFA5FBC1}" destId="{FCEC77D1-32B4-4185-8960-169B53EE0D2A}" srcOrd="0" destOrd="0" presId="urn:microsoft.com/office/officeart/2008/layout/VerticalCurvedList"/>
    <dgm:cxn modelId="{06CC26D1-5298-4D3E-8FF4-EBA5C32AF7AD}" type="presParOf" srcId="{A295E777-6DA2-4C2F-B91A-B7C3FFA5FBC1}" destId="{39AB4743-1B3E-4902-9B39-3F4AF80FEA04}" srcOrd="1" destOrd="0" presId="urn:microsoft.com/office/officeart/2008/layout/VerticalCurvedList"/>
    <dgm:cxn modelId="{5B086AE7-D4BF-437D-A8BA-6FBDAAE52A1C}" type="presParOf" srcId="{A295E777-6DA2-4C2F-B91A-B7C3FFA5FBC1}" destId="{5E9701CC-66EF-4E1A-8C18-3E277404301A}" srcOrd="2" destOrd="0" presId="urn:microsoft.com/office/officeart/2008/layout/VerticalCurvedList"/>
    <dgm:cxn modelId="{5DEBB4D5-C0E5-4596-B6FB-ADBAA64C65B8}" type="presParOf" srcId="{A295E777-6DA2-4C2F-B91A-B7C3FFA5FBC1}" destId="{C3F4BD60-06EF-4928-AD52-9D920A224BD9}" srcOrd="3" destOrd="0" presId="urn:microsoft.com/office/officeart/2008/layout/VerticalCurvedList"/>
    <dgm:cxn modelId="{7CF7FE8F-8E8B-4FBE-BA29-FD4DBE0861A7}" type="presParOf" srcId="{4E292070-0158-490B-9650-8EE4BFF57E9E}" destId="{6274369C-B417-4DC3-8BE6-8239D2E25932}" srcOrd="1" destOrd="0" presId="urn:microsoft.com/office/officeart/2008/layout/VerticalCurvedList"/>
    <dgm:cxn modelId="{DD55AA66-013E-45F9-900B-BE11A1DB2AD7}" type="presParOf" srcId="{4E292070-0158-490B-9650-8EE4BFF57E9E}" destId="{49FCE1A2-BEEF-4E99-8789-6D781B0A3BFC}" srcOrd="2" destOrd="0" presId="urn:microsoft.com/office/officeart/2008/layout/VerticalCurvedList"/>
    <dgm:cxn modelId="{900FFAAD-0EC4-45F5-9047-E301803B05AE}" type="presParOf" srcId="{49FCE1A2-BEEF-4E99-8789-6D781B0A3BFC}" destId="{7A22F9D4-C5EA-435F-BF36-4F3D845DDEBE}" srcOrd="0" destOrd="0" presId="urn:microsoft.com/office/officeart/2008/layout/VerticalCurvedList"/>
    <dgm:cxn modelId="{C8213629-87FB-48A0-90F8-38BD226D69E7}" type="presParOf" srcId="{4E292070-0158-490B-9650-8EE4BFF57E9E}" destId="{7070A6CF-EAB9-4403-8A87-AA5C6CC3C5D0}" srcOrd="3" destOrd="0" presId="urn:microsoft.com/office/officeart/2008/layout/VerticalCurvedList"/>
    <dgm:cxn modelId="{F64ABE9D-F753-4BDA-BF0B-74EF7EF317E1}" type="presParOf" srcId="{4E292070-0158-490B-9650-8EE4BFF57E9E}" destId="{B0ACE7E0-9CA9-442A-B371-81F75334A3BD}" srcOrd="4" destOrd="0" presId="urn:microsoft.com/office/officeart/2008/layout/VerticalCurvedList"/>
    <dgm:cxn modelId="{784BDEDD-6461-48ED-8B3E-640E04245EB3}" type="presParOf" srcId="{B0ACE7E0-9CA9-442A-B371-81F75334A3BD}" destId="{A3CE56A9-54B3-4513-B486-679BAA9BFC85}" srcOrd="0" destOrd="0" presId="urn:microsoft.com/office/officeart/2008/layout/VerticalCurvedList"/>
    <dgm:cxn modelId="{AD32EB67-544A-481E-84EE-28D29796057E}" type="presParOf" srcId="{4E292070-0158-490B-9650-8EE4BFF57E9E}" destId="{D9542A7C-6619-4060-A42F-2C704270CB1C}" srcOrd="5" destOrd="0" presId="urn:microsoft.com/office/officeart/2008/layout/VerticalCurvedList"/>
    <dgm:cxn modelId="{1AEF1451-17CA-496E-B77B-973A66CB8459}" type="presParOf" srcId="{4E292070-0158-490B-9650-8EE4BFF57E9E}" destId="{972E6ADE-F7B5-47EF-B0F0-6A11F9D0EC48}" srcOrd="6" destOrd="0" presId="urn:microsoft.com/office/officeart/2008/layout/VerticalCurvedList"/>
    <dgm:cxn modelId="{4B7F9293-9A09-4B25-9523-D1D17C8768A0}" type="presParOf" srcId="{972E6ADE-F7B5-47EF-B0F0-6A11F9D0EC48}" destId="{F02009A7-4891-450C-99AE-6A27C4560DDA}" srcOrd="0" destOrd="0" presId="urn:microsoft.com/office/officeart/2008/layout/VerticalCurvedList"/>
    <dgm:cxn modelId="{BF905EF0-047E-4163-AD29-BC2980596357}" type="presParOf" srcId="{4E292070-0158-490B-9650-8EE4BFF57E9E}" destId="{0D4E454D-0B54-4E77-A3EE-7A321603B764}" srcOrd="7" destOrd="0" presId="urn:microsoft.com/office/officeart/2008/layout/VerticalCurvedList"/>
    <dgm:cxn modelId="{3E7B9D05-4DB7-462F-91A8-6A9A84919F80}" type="presParOf" srcId="{4E292070-0158-490B-9650-8EE4BFF57E9E}" destId="{E1395028-6177-49C4-9A2E-937B905108F5}" srcOrd="8" destOrd="0" presId="urn:microsoft.com/office/officeart/2008/layout/VerticalCurvedList"/>
    <dgm:cxn modelId="{FD1A43E2-21AA-4169-9379-CD54F8C0F7DB}" type="presParOf" srcId="{E1395028-6177-49C4-9A2E-937B905108F5}" destId="{208AAB8F-ABA1-4F21-9DDC-173EA75017C8}" srcOrd="0" destOrd="0" presId="urn:microsoft.com/office/officeart/2008/layout/VerticalCurvedList"/>
    <dgm:cxn modelId="{C646E71C-5225-4C27-853E-22C608C8302D}" type="presParOf" srcId="{4E292070-0158-490B-9650-8EE4BFF57E9E}" destId="{B1A8AAF1-3350-4C93-9C31-7024D74DC2DD}" srcOrd="9" destOrd="0" presId="urn:microsoft.com/office/officeart/2008/layout/VerticalCurvedList"/>
    <dgm:cxn modelId="{5AED859C-3D55-4537-B203-266C5217C3E8}" type="presParOf" srcId="{4E292070-0158-490B-9650-8EE4BFF57E9E}" destId="{A021ED0C-53A2-4E9A-BBE3-AB32D56E6801}" srcOrd="10" destOrd="0" presId="urn:microsoft.com/office/officeart/2008/layout/VerticalCurvedList"/>
    <dgm:cxn modelId="{5F2B59D1-84CF-481D-8F30-0FD9594A86A4}" type="presParOf" srcId="{A021ED0C-53A2-4E9A-BBE3-AB32D56E6801}" destId="{245C8556-D356-43DA-9D30-0153CCDC49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089D9B-E84E-43D7-9FD2-FECA8B7D2A0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DD6FBC-CD63-416E-925B-33BB00998241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Be prepared when covering challenging content.</a:t>
          </a:r>
        </a:p>
      </dgm:t>
    </dgm:pt>
    <dgm:pt modelId="{2B1CC1F6-657C-4D29-848E-6794466186AA}" type="par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650BB3A-CDBF-433F-8073-64F3D13A2C26}" type="sib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4BEE41-1C5A-4315-86FE-7C1848AED869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Intervene as soon as possible.</a:t>
          </a:r>
        </a:p>
      </dgm:t>
    </dgm:pt>
    <dgm:pt modelId="{3E5F51DF-B582-4476-8379-8792E5664D44}" type="par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09C3E72-A4A3-4276-BFEC-680C9E7E94C8}" type="sib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26D4F1B-9DE0-4C29-B296-B99364268B66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Leverage calming techniques.</a:t>
          </a:r>
        </a:p>
      </dgm:t>
    </dgm:pt>
    <dgm:pt modelId="{B3C7E758-846B-4162-993F-67443DDB0D06}" type="par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DE86ED-9BD4-4936-82A5-FE8BD87CFD06}" type="sib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8FE3EF-9F5C-4DDC-8233-37FFA99176CD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Debrief with the student, class, or supervisor as appropriate.</a:t>
          </a:r>
        </a:p>
      </dgm:t>
    </dgm:pt>
    <dgm:pt modelId="{46CF5AC6-CC16-4F43-92EF-3FC8E2AF227E}" type="par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5A2D3A-517D-4259-900B-C87BB6AEE8AE}" type="sib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9FC89BF-61CF-4A48-B2E3-811755E32854}">
      <dgm:prSet phldrT="[Text]"/>
      <dgm:spPr>
        <a:solidFill>
          <a:srgbClr val="336990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Learn </a:t>
          </a:r>
          <a:r>
            <a:rPr lang="en-US" dirty="0">
              <a:solidFill>
                <a:schemeClr val="tx1"/>
              </a:solidFill>
            </a:rPr>
            <a:t>to identify trauma responses.</a:t>
          </a:r>
        </a:p>
      </dgm:t>
    </dgm:pt>
    <dgm:pt modelId="{6C7E8786-895E-4D86-97FB-FB0AA0246E46}" type="par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04955B-6B9C-4680-8E12-88B3EAABEEDC}" type="sib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0A806D-0E27-4433-8C43-E80271781EF8}" type="pres">
      <dgm:prSet presAssocID="{10089D9B-E84E-43D7-9FD2-FECA8B7D2A05}" presName="Name0" presStyleCnt="0">
        <dgm:presLayoutVars>
          <dgm:chMax val="7"/>
          <dgm:chPref val="7"/>
          <dgm:dir/>
        </dgm:presLayoutVars>
      </dgm:prSet>
      <dgm:spPr/>
    </dgm:pt>
    <dgm:pt modelId="{4E292070-0158-490B-9650-8EE4BFF57E9E}" type="pres">
      <dgm:prSet presAssocID="{10089D9B-E84E-43D7-9FD2-FECA8B7D2A05}" presName="Name1" presStyleCnt="0"/>
      <dgm:spPr/>
    </dgm:pt>
    <dgm:pt modelId="{A295E777-6DA2-4C2F-B91A-B7C3FFA5FBC1}" type="pres">
      <dgm:prSet presAssocID="{10089D9B-E84E-43D7-9FD2-FECA8B7D2A05}" presName="cycle" presStyleCnt="0"/>
      <dgm:spPr/>
    </dgm:pt>
    <dgm:pt modelId="{FCEC77D1-32B4-4185-8960-169B53EE0D2A}" type="pres">
      <dgm:prSet presAssocID="{10089D9B-E84E-43D7-9FD2-FECA8B7D2A05}" presName="srcNode" presStyleLbl="node1" presStyleIdx="0" presStyleCnt="5"/>
      <dgm:spPr/>
    </dgm:pt>
    <dgm:pt modelId="{39AB4743-1B3E-4902-9B39-3F4AF80FEA04}" type="pres">
      <dgm:prSet presAssocID="{10089D9B-E84E-43D7-9FD2-FECA8B7D2A05}" presName="conn" presStyleLbl="parChTrans1D2" presStyleIdx="0" presStyleCnt="1"/>
      <dgm:spPr/>
    </dgm:pt>
    <dgm:pt modelId="{5E9701CC-66EF-4E1A-8C18-3E277404301A}" type="pres">
      <dgm:prSet presAssocID="{10089D9B-E84E-43D7-9FD2-FECA8B7D2A05}" presName="extraNode" presStyleLbl="node1" presStyleIdx="0" presStyleCnt="5"/>
      <dgm:spPr/>
    </dgm:pt>
    <dgm:pt modelId="{C3F4BD60-06EF-4928-AD52-9D920A224BD9}" type="pres">
      <dgm:prSet presAssocID="{10089D9B-E84E-43D7-9FD2-FECA8B7D2A05}" presName="dstNode" presStyleLbl="node1" presStyleIdx="0" presStyleCnt="5"/>
      <dgm:spPr/>
    </dgm:pt>
    <dgm:pt modelId="{6274369C-B417-4DC3-8BE6-8239D2E25932}" type="pres">
      <dgm:prSet presAssocID="{51DD6FBC-CD63-416E-925B-33BB00998241}" presName="text_1" presStyleLbl="node1" presStyleIdx="0" presStyleCnt="5">
        <dgm:presLayoutVars>
          <dgm:bulletEnabled val="1"/>
        </dgm:presLayoutVars>
      </dgm:prSet>
      <dgm:spPr/>
    </dgm:pt>
    <dgm:pt modelId="{49FCE1A2-BEEF-4E99-8789-6D781B0A3BFC}" type="pres">
      <dgm:prSet presAssocID="{51DD6FBC-CD63-416E-925B-33BB00998241}" presName="accent_1" presStyleCnt="0"/>
      <dgm:spPr/>
    </dgm:pt>
    <dgm:pt modelId="{7A22F9D4-C5EA-435F-BF36-4F3D845DDEBE}" type="pres">
      <dgm:prSet presAssocID="{51DD6FBC-CD63-416E-925B-33BB00998241}" presName="accentRepeatNode" presStyleLbl="solidFgAcc1" presStyleIdx="0" presStyleCnt="5"/>
      <dgm:spPr>
        <a:ln>
          <a:solidFill>
            <a:srgbClr val="336990"/>
          </a:solidFill>
        </a:ln>
      </dgm:spPr>
    </dgm:pt>
    <dgm:pt modelId="{7070A6CF-EAB9-4403-8A87-AA5C6CC3C5D0}" type="pres">
      <dgm:prSet presAssocID="{A9FC89BF-61CF-4A48-B2E3-811755E32854}" presName="text_2" presStyleLbl="node1" presStyleIdx="1" presStyleCnt="5">
        <dgm:presLayoutVars>
          <dgm:bulletEnabled val="1"/>
        </dgm:presLayoutVars>
      </dgm:prSet>
      <dgm:spPr/>
    </dgm:pt>
    <dgm:pt modelId="{B0ACE7E0-9CA9-442A-B371-81F75334A3BD}" type="pres">
      <dgm:prSet presAssocID="{A9FC89BF-61CF-4A48-B2E3-811755E32854}" presName="accent_2" presStyleCnt="0"/>
      <dgm:spPr/>
    </dgm:pt>
    <dgm:pt modelId="{A3CE56A9-54B3-4513-B486-679BAA9BFC85}" type="pres">
      <dgm:prSet presAssocID="{A9FC89BF-61CF-4A48-B2E3-811755E32854}" presName="accentRepeatNode" presStyleLbl="solidFgAcc1" presStyleIdx="1" presStyleCnt="5"/>
      <dgm:spPr>
        <a:ln>
          <a:solidFill>
            <a:srgbClr val="336990"/>
          </a:solidFill>
        </a:ln>
      </dgm:spPr>
    </dgm:pt>
    <dgm:pt modelId="{D9542A7C-6619-4060-A42F-2C704270CB1C}" type="pres">
      <dgm:prSet presAssocID="{9F4BEE41-1C5A-4315-86FE-7C1848AED869}" presName="text_3" presStyleLbl="node1" presStyleIdx="2" presStyleCnt="5">
        <dgm:presLayoutVars>
          <dgm:bulletEnabled val="1"/>
        </dgm:presLayoutVars>
      </dgm:prSet>
      <dgm:spPr/>
    </dgm:pt>
    <dgm:pt modelId="{972E6ADE-F7B5-47EF-B0F0-6A11F9D0EC48}" type="pres">
      <dgm:prSet presAssocID="{9F4BEE41-1C5A-4315-86FE-7C1848AED869}" presName="accent_3" presStyleCnt="0"/>
      <dgm:spPr/>
    </dgm:pt>
    <dgm:pt modelId="{F02009A7-4891-450C-99AE-6A27C4560DDA}" type="pres">
      <dgm:prSet presAssocID="{9F4BEE41-1C5A-4315-86FE-7C1848AED869}" presName="accentRepeatNode" presStyleLbl="solidFgAcc1" presStyleIdx="2" presStyleCnt="5"/>
      <dgm:spPr>
        <a:ln>
          <a:solidFill>
            <a:srgbClr val="336990"/>
          </a:solidFill>
        </a:ln>
      </dgm:spPr>
    </dgm:pt>
    <dgm:pt modelId="{0D4E454D-0B54-4E77-A3EE-7A321603B764}" type="pres">
      <dgm:prSet presAssocID="{E26D4F1B-9DE0-4C29-B296-B99364268B66}" presName="text_4" presStyleLbl="node1" presStyleIdx="3" presStyleCnt="5">
        <dgm:presLayoutVars>
          <dgm:bulletEnabled val="1"/>
        </dgm:presLayoutVars>
      </dgm:prSet>
      <dgm:spPr/>
    </dgm:pt>
    <dgm:pt modelId="{E1395028-6177-49C4-9A2E-937B905108F5}" type="pres">
      <dgm:prSet presAssocID="{E26D4F1B-9DE0-4C29-B296-B99364268B66}" presName="accent_4" presStyleCnt="0"/>
      <dgm:spPr/>
    </dgm:pt>
    <dgm:pt modelId="{208AAB8F-ABA1-4F21-9DDC-173EA75017C8}" type="pres">
      <dgm:prSet presAssocID="{E26D4F1B-9DE0-4C29-B296-B99364268B66}" presName="accentRepeatNode" presStyleLbl="solidFgAcc1" presStyleIdx="3" presStyleCnt="5"/>
      <dgm:spPr>
        <a:ln>
          <a:solidFill>
            <a:srgbClr val="336990"/>
          </a:solidFill>
        </a:ln>
      </dgm:spPr>
    </dgm:pt>
    <dgm:pt modelId="{B1A8AAF1-3350-4C93-9C31-7024D74DC2DD}" type="pres">
      <dgm:prSet presAssocID="{7B8FE3EF-9F5C-4DDC-8233-37FFA99176CD}" presName="text_5" presStyleLbl="node1" presStyleIdx="4" presStyleCnt="5">
        <dgm:presLayoutVars>
          <dgm:bulletEnabled val="1"/>
        </dgm:presLayoutVars>
      </dgm:prSet>
      <dgm:spPr/>
    </dgm:pt>
    <dgm:pt modelId="{A021ED0C-53A2-4E9A-BBE3-AB32D56E6801}" type="pres">
      <dgm:prSet presAssocID="{7B8FE3EF-9F5C-4DDC-8233-37FFA99176CD}" presName="accent_5" presStyleCnt="0"/>
      <dgm:spPr/>
    </dgm:pt>
    <dgm:pt modelId="{245C8556-D356-43DA-9D30-0153CCDC4918}" type="pres">
      <dgm:prSet presAssocID="{7B8FE3EF-9F5C-4DDC-8233-37FFA99176CD}" presName="accentRepeatNode" presStyleLbl="solidFgAcc1" presStyleIdx="4" presStyleCnt="5"/>
      <dgm:spPr>
        <a:ln>
          <a:solidFill>
            <a:srgbClr val="336990"/>
          </a:solidFill>
        </a:ln>
      </dgm:spPr>
    </dgm:pt>
  </dgm:ptLst>
  <dgm:cxnLst>
    <dgm:cxn modelId="{80EBB00D-7FBC-40CE-8110-20B3DCE2E910}" srcId="{10089D9B-E84E-43D7-9FD2-FECA8B7D2A05}" destId="{A9FC89BF-61CF-4A48-B2E3-811755E32854}" srcOrd="1" destOrd="0" parTransId="{6C7E8786-895E-4D86-97FB-FB0AA0246E46}" sibTransId="{1504955B-6B9C-4680-8E12-88B3EAABEEDC}"/>
    <dgm:cxn modelId="{B202061F-D9CE-4E21-B7E7-9AC1E580E439}" type="presOf" srcId="{E26D4F1B-9DE0-4C29-B296-B99364268B66}" destId="{0D4E454D-0B54-4E77-A3EE-7A321603B764}" srcOrd="0" destOrd="0" presId="urn:microsoft.com/office/officeart/2008/layout/VerticalCurvedList"/>
    <dgm:cxn modelId="{FA3B442D-4DA0-43C5-A2B8-EB223CDAB3A6}" srcId="{10089D9B-E84E-43D7-9FD2-FECA8B7D2A05}" destId="{51DD6FBC-CD63-416E-925B-33BB00998241}" srcOrd="0" destOrd="0" parTransId="{2B1CC1F6-657C-4D29-848E-6794466186AA}" sibTransId="{D650BB3A-CDBF-433F-8073-64F3D13A2C26}"/>
    <dgm:cxn modelId="{003BC22F-95BA-4796-A0C3-9CF685DFBAD7}" type="presOf" srcId="{51DD6FBC-CD63-416E-925B-33BB00998241}" destId="{6274369C-B417-4DC3-8BE6-8239D2E25932}" srcOrd="0" destOrd="0" presId="urn:microsoft.com/office/officeart/2008/layout/VerticalCurvedList"/>
    <dgm:cxn modelId="{4ED61439-27BF-43A9-A4F3-A3A4D6733EED}" type="presOf" srcId="{A9FC89BF-61CF-4A48-B2E3-811755E32854}" destId="{7070A6CF-EAB9-4403-8A87-AA5C6CC3C5D0}" srcOrd="0" destOrd="0" presId="urn:microsoft.com/office/officeart/2008/layout/VerticalCurvedList"/>
    <dgm:cxn modelId="{417B2046-D275-44F5-BDBB-B237C8E82882}" type="presOf" srcId="{D650BB3A-CDBF-433F-8073-64F3D13A2C26}" destId="{39AB4743-1B3E-4902-9B39-3F4AF80FEA04}" srcOrd="0" destOrd="0" presId="urn:microsoft.com/office/officeart/2008/layout/VerticalCurvedList"/>
    <dgm:cxn modelId="{6822AE7D-2191-4A84-9F14-27CD7D61ECC8}" type="presOf" srcId="{9F4BEE41-1C5A-4315-86FE-7C1848AED869}" destId="{D9542A7C-6619-4060-A42F-2C704270CB1C}" srcOrd="0" destOrd="0" presId="urn:microsoft.com/office/officeart/2008/layout/VerticalCurvedList"/>
    <dgm:cxn modelId="{E82EA17E-F464-4144-9167-EB7C0949F6D2}" srcId="{10089D9B-E84E-43D7-9FD2-FECA8B7D2A05}" destId="{7B8FE3EF-9F5C-4DDC-8233-37FFA99176CD}" srcOrd="4" destOrd="0" parTransId="{46CF5AC6-CC16-4F43-92EF-3FC8E2AF227E}" sibTransId="{F35A2D3A-517D-4259-900B-C87BB6AEE8AE}"/>
    <dgm:cxn modelId="{F47C16B9-4B79-4F8E-B282-7E9D3FC6F3D0}" type="presOf" srcId="{10089D9B-E84E-43D7-9FD2-FECA8B7D2A05}" destId="{C10A806D-0E27-4433-8C43-E80271781EF8}" srcOrd="0" destOrd="0" presId="urn:microsoft.com/office/officeart/2008/layout/VerticalCurvedList"/>
    <dgm:cxn modelId="{E93106BC-8647-46F2-9CDE-B5C97384EF81}" type="presOf" srcId="{7B8FE3EF-9F5C-4DDC-8233-37FFA99176CD}" destId="{B1A8AAF1-3350-4C93-9C31-7024D74DC2DD}" srcOrd="0" destOrd="0" presId="urn:microsoft.com/office/officeart/2008/layout/VerticalCurvedList"/>
    <dgm:cxn modelId="{6CB0FFC8-6169-4435-A9EE-4F3047882656}" srcId="{10089D9B-E84E-43D7-9FD2-FECA8B7D2A05}" destId="{9F4BEE41-1C5A-4315-86FE-7C1848AED869}" srcOrd="2" destOrd="0" parTransId="{3E5F51DF-B582-4476-8379-8792E5664D44}" sibTransId="{D09C3E72-A4A3-4276-BFEC-680C9E7E94C8}"/>
    <dgm:cxn modelId="{6CF55CF8-FD1F-4CDE-9AF8-5111AE29579D}" srcId="{10089D9B-E84E-43D7-9FD2-FECA8B7D2A05}" destId="{E26D4F1B-9DE0-4C29-B296-B99364268B66}" srcOrd="3" destOrd="0" parTransId="{B3C7E758-846B-4162-993F-67443DDB0D06}" sibTransId="{B5DE86ED-9BD4-4936-82A5-FE8BD87CFD06}"/>
    <dgm:cxn modelId="{00D8AFBC-A068-4DDA-B2B1-375ADC742F2D}" type="presParOf" srcId="{C10A806D-0E27-4433-8C43-E80271781EF8}" destId="{4E292070-0158-490B-9650-8EE4BFF57E9E}" srcOrd="0" destOrd="0" presId="urn:microsoft.com/office/officeart/2008/layout/VerticalCurvedList"/>
    <dgm:cxn modelId="{571DAD64-6807-457D-930C-9912D6ADA04C}" type="presParOf" srcId="{4E292070-0158-490B-9650-8EE4BFF57E9E}" destId="{A295E777-6DA2-4C2F-B91A-B7C3FFA5FBC1}" srcOrd="0" destOrd="0" presId="urn:microsoft.com/office/officeart/2008/layout/VerticalCurvedList"/>
    <dgm:cxn modelId="{3029AFFE-3C07-48F5-A054-B22B090D627D}" type="presParOf" srcId="{A295E777-6DA2-4C2F-B91A-B7C3FFA5FBC1}" destId="{FCEC77D1-32B4-4185-8960-169B53EE0D2A}" srcOrd="0" destOrd="0" presId="urn:microsoft.com/office/officeart/2008/layout/VerticalCurvedList"/>
    <dgm:cxn modelId="{06CC26D1-5298-4D3E-8FF4-EBA5C32AF7AD}" type="presParOf" srcId="{A295E777-6DA2-4C2F-B91A-B7C3FFA5FBC1}" destId="{39AB4743-1B3E-4902-9B39-3F4AF80FEA04}" srcOrd="1" destOrd="0" presId="urn:microsoft.com/office/officeart/2008/layout/VerticalCurvedList"/>
    <dgm:cxn modelId="{5B086AE7-D4BF-437D-A8BA-6FBDAAE52A1C}" type="presParOf" srcId="{A295E777-6DA2-4C2F-B91A-B7C3FFA5FBC1}" destId="{5E9701CC-66EF-4E1A-8C18-3E277404301A}" srcOrd="2" destOrd="0" presId="urn:microsoft.com/office/officeart/2008/layout/VerticalCurvedList"/>
    <dgm:cxn modelId="{5DEBB4D5-C0E5-4596-B6FB-ADBAA64C65B8}" type="presParOf" srcId="{A295E777-6DA2-4C2F-B91A-B7C3FFA5FBC1}" destId="{C3F4BD60-06EF-4928-AD52-9D920A224BD9}" srcOrd="3" destOrd="0" presId="urn:microsoft.com/office/officeart/2008/layout/VerticalCurvedList"/>
    <dgm:cxn modelId="{7CF7FE8F-8E8B-4FBE-BA29-FD4DBE0861A7}" type="presParOf" srcId="{4E292070-0158-490B-9650-8EE4BFF57E9E}" destId="{6274369C-B417-4DC3-8BE6-8239D2E25932}" srcOrd="1" destOrd="0" presId="urn:microsoft.com/office/officeart/2008/layout/VerticalCurvedList"/>
    <dgm:cxn modelId="{DD55AA66-013E-45F9-900B-BE11A1DB2AD7}" type="presParOf" srcId="{4E292070-0158-490B-9650-8EE4BFF57E9E}" destId="{49FCE1A2-BEEF-4E99-8789-6D781B0A3BFC}" srcOrd="2" destOrd="0" presId="urn:microsoft.com/office/officeart/2008/layout/VerticalCurvedList"/>
    <dgm:cxn modelId="{900FFAAD-0EC4-45F5-9047-E301803B05AE}" type="presParOf" srcId="{49FCE1A2-BEEF-4E99-8789-6D781B0A3BFC}" destId="{7A22F9D4-C5EA-435F-BF36-4F3D845DDEBE}" srcOrd="0" destOrd="0" presId="urn:microsoft.com/office/officeart/2008/layout/VerticalCurvedList"/>
    <dgm:cxn modelId="{C8213629-87FB-48A0-90F8-38BD226D69E7}" type="presParOf" srcId="{4E292070-0158-490B-9650-8EE4BFF57E9E}" destId="{7070A6CF-EAB9-4403-8A87-AA5C6CC3C5D0}" srcOrd="3" destOrd="0" presId="urn:microsoft.com/office/officeart/2008/layout/VerticalCurvedList"/>
    <dgm:cxn modelId="{F64ABE9D-F753-4BDA-BF0B-74EF7EF317E1}" type="presParOf" srcId="{4E292070-0158-490B-9650-8EE4BFF57E9E}" destId="{B0ACE7E0-9CA9-442A-B371-81F75334A3BD}" srcOrd="4" destOrd="0" presId="urn:microsoft.com/office/officeart/2008/layout/VerticalCurvedList"/>
    <dgm:cxn modelId="{784BDEDD-6461-48ED-8B3E-640E04245EB3}" type="presParOf" srcId="{B0ACE7E0-9CA9-442A-B371-81F75334A3BD}" destId="{A3CE56A9-54B3-4513-B486-679BAA9BFC85}" srcOrd="0" destOrd="0" presId="urn:microsoft.com/office/officeart/2008/layout/VerticalCurvedList"/>
    <dgm:cxn modelId="{AD32EB67-544A-481E-84EE-28D29796057E}" type="presParOf" srcId="{4E292070-0158-490B-9650-8EE4BFF57E9E}" destId="{D9542A7C-6619-4060-A42F-2C704270CB1C}" srcOrd="5" destOrd="0" presId="urn:microsoft.com/office/officeart/2008/layout/VerticalCurvedList"/>
    <dgm:cxn modelId="{1AEF1451-17CA-496E-B77B-973A66CB8459}" type="presParOf" srcId="{4E292070-0158-490B-9650-8EE4BFF57E9E}" destId="{972E6ADE-F7B5-47EF-B0F0-6A11F9D0EC48}" srcOrd="6" destOrd="0" presId="urn:microsoft.com/office/officeart/2008/layout/VerticalCurvedList"/>
    <dgm:cxn modelId="{4B7F9293-9A09-4B25-9523-D1D17C8768A0}" type="presParOf" srcId="{972E6ADE-F7B5-47EF-B0F0-6A11F9D0EC48}" destId="{F02009A7-4891-450C-99AE-6A27C4560DDA}" srcOrd="0" destOrd="0" presId="urn:microsoft.com/office/officeart/2008/layout/VerticalCurvedList"/>
    <dgm:cxn modelId="{BF905EF0-047E-4163-AD29-BC2980596357}" type="presParOf" srcId="{4E292070-0158-490B-9650-8EE4BFF57E9E}" destId="{0D4E454D-0B54-4E77-A3EE-7A321603B764}" srcOrd="7" destOrd="0" presId="urn:microsoft.com/office/officeart/2008/layout/VerticalCurvedList"/>
    <dgm:cxn modelId="{3E7B9D05-4DB7-462F-91A8-6A9A84919F80}" type="presParOf" srcId="{4E292070-0158-490B-9650-8EE4BFF57E9E}" destId="{E1395028-6177-49C4-9A2E-937B905108F5}" srcOrd="8" destOrd="0" presId="urn:microsoft.com/office/officeart/2008/layout/VerticalCurvedList"/>
    <dgm:cxn modelId="{FD1A43E2-21AA-4169-9379-CD54F8C0F7DB}" type="presParOf" srcId="{E1395028-6177-49C4-9A2E-937B905108F5}" destId="{208AAB8F-ABA1-4F21-9DDC-173EA75017C8}" srcOrd="0" destOrd="0" presId="urn:microsoft.com/office/officeart/2008/layout/VerticalCurvedList"/>
    <dgm:cxn modelId="{C646E71C-5225-4C27-853E-22C608C8302D}" type="presParOf" srcId="{4E292070-0158-490B-9650-8EE4BFF57E9E}" destId="{B1A8AAF1-3350-4C93-9C31-7024D74DC2DD}" srcOrd="9" destOrd="0" presId="urn:microsoft.com/office/officeart/2008/layout/VerticalCurvedList"/>
    <dgm:cxn modelId="{5AED859C-3D55-4537-B203-266C5217C3E8}" type="presParOf" srcId="{4E292070-0158-490B-9650-8EE4BFF57E9E}" destId="{A021ED0C-53A2-4E9A-BBE3-AB32D56E6801}" srcOrd="10" destOrd="0" presId="urn:microsoft.com/office/officeart/2008/layout/VerticalCurvedList"/>
    <dgm:cxn modelId="{5F2B59D1-84CF-481D-8F30-0FD9594A86A4}" type="presParOf" srcId="{A021ED0C-53A2-4E9A-BBE3-AB32D56E6801}" destId="{245C8556-D356-43DA-9D30-0153CCDC49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089D9B-E84E-43D7-9FD2-FECA8B7D2A0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DD6FBC-CD63-416E-925B-33BB00998241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Be prepared when covering challenging content.</a:t>
          </a:r>
        </a:p>
      </dgm:t>
    </dgm:pt>
    <dgm:pt modelId="{2B1CC1F6-657C-4D29-848E-6794466186AA}" type="par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650BB3A-CDBF-433F-8073-64F3D13A2C26}" type="sib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4BEE41-1C5A-4315-86FE-7C1848AED869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Intervene as soon as possible.</a:t>
          </a:r>
        </a:p>
      </dgm:t>
    </dgm:pt>
    <dgm:pt modelId="{3E5F51DF-B582-4476-8379-8792E5664D44}" type="par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09C3E72-A4A3-4276-BFEC-680C9E7E94C8}" type="sib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26D4F1B-9DE0-4C29-B296-B99364268B66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Leverage calming techniques.</a:t>
          </a:r>
        </a:p>
      </dgm:t>
    </dgm:pt>
    <dgm:pt modelId="{B3C7E758-846B-4162-993F-67443DDB0D06}" type="par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DE86ED-9BD4-4936-82A5-FE8BD87CFD06}" type="sib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8FE3EF-9F5C-4DDC-8233-37FFA99176CD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Debrief with the student, class, or supervisor as appropriate.</a:t>
          </a:r>
        </a:p>
      </dgm:t>
    </dgm:pt>
    <dgm:pt modelId="{46CF5AC6-CC16-4F43-92EF-3FC8E2AF227E}" type="par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5A2D3A-517D-4259-900B-C87BB6AEE8AE}" type="sib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9FC89BF-61CF-4A48-B2E3-811755E32854}">
      <dgm:prSet phldrT="[Text]"/>
      <dgm:spPr>
        <a:solidFill>
          <a:srgbClr val="336990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Learn </a:t>
          </a:r>
          <a:r>
            <a:rPr lang="en-US" dirty="0">
              <a:solidFill>
                <a:schemeClr val="tx1"/>
              </a:solidFill>
            </a:rPr>
            <a:t>to identify trauma responses.</a:t>
          </a:r>
        </a:p>
      </dgm:t>
    </dgm:pt>
    <dgm:pt modelId="{6C7E8786-895E-4D86-97FB-FB0AA0246E46}" type="par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04955B-6B9C-4680-8E12-88B3EAABEEDC}" type="sib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0A806D-0E27-4433-8C43-E80271781EF8}" type="pres">
      <dgm:prSet presAssocID="{10089D9B-E84E-43D7-9FD2-FECA8B7D2A05}" presName="Name0" presStyleCnt="0">
        <dgm:presLayoutVars>
          <dgm:chMax val="7"/>
          <dgm:chPref val="7"/>
          <dgm:dir/>
        </dgm:presLayoutVars>
      </dgm:prSet>
      <dgm:spPr/>
    </dgm:pt>
    <dgm:pt modelId="{4E292070-0158-490B-9650-8EE4BFF57E9E}" type="pres">
      <dgm:prSet presAssocID="{10089D9B-E84E-43D7-9FD2-FECA8B7D2A05}" presName="Name1" presStyleCnt="0"/>
      <dgm:spPr/>
    </dgm:pt>
    <dgm:pt modelId="{A295E777-6DA2-4C2F-B91A-B7C3FFA5FBC1}" type="pres">
      <dgm:prSet presAssocID="{10089D9B-E84E-43D7-9FD2-FECA8B7D2A05}" presName="cycle" presStyleCnt="0"/>
      <dgm:spPr/>
    </dgm:pt>
    <dgm:pt modelId="{FCEC77D1-32B4-4185-8960-169B53EE0D2A}" type="pres">
      <dgm:prSet presAssocID="{10089D9B-E84E-43D7-9FD2-FECA8B7D2A05}" presName="srcNode" presStyleLbl="node1" presStyleIdx="0" presStyleCnt="5"/>
      <dgm:spPr/>
    </dgm:pt>
    <dgm:pt modelId="{39AB4743-1B3E-4902-9B39-3F4AF80FEA04}" type="pres">
      <dgm:prSet presAssocID="{10089D9B-E84E-43D7-9FD2-FECA8B7D2A05}" presName="conn" presStyleLbl="parChTrans1D2" presStyleIdx="0" presStyleCnt="1"/>
      <dgm:spPr/>
    </dgm:pt>
    <dgm:pt modelId="{5E9701CC-66EF-4E1A-8C18-3E277404301A}" type="pres">
      <dgm:prSet presAssocID="{10089D9B-E84E-43D7-9FD2-FECA8B7D2A05}" presName="extraNode" presStyleLbl="node1" presStyleIdx="0" presStyleCnt="5"/>
      <dgm:spPr/>
    </dgm:pt>
    <dgm:pt modelId="{C3F4BD60-06EF-4928-AD52-9D920A224BD9}" type="pres">
      <dgm:prSet presAssocID="{10089D9B-E84E-43D7-9FD2-FECA8B7D2A05}" presName="dstNode" presStyleLbl="node1" presStyleIdx="0" presStyleCnt="5"/>
      <dgm:spPr/>
    </dgm:pt>
    <dgm:pt modelId="{6274369C-B417-4DC3-8BE6-8239D2E25932}" type="pres">
      <dgm:prSet presAssocID="{51DD6FBC-CD63-416E-925B-33BB00998241}" presName="text_1" presStyleLbl="node1" presStyleIdx="0" presStyleCnt="5">
        <dgm:presLayoutVars>
          <dgm:bulletEnabled val="1"/>
        </dgm:presLayoutVars>
      </dgm:prSet>
      <dgm:spPr/>
    </dgm:pt>
    <dgm:pt modelId="{49FCE1A2-BEEF-4E99-8789-6D781B0A3BFC}" type="pres">
      <dgm:prSet presAssocID="{51DD6FBC-CD63-416E-925B-33BB00998241}" presName="accent_1" presStyleCnt="0"/>
      <dgm:spPr/>
    </dgm:pt>
    <dgm:pt modelId="{7A22F9D4-C5EA-435F-BF36-4F3D845DDEBE}" type="pres">
      <dgm:prSet presAssocID="{51DD6FBC-CD63-416E-925B-33BB00998241}" presName="accentRepeatNode" presStyleLbl="solidFgAcc1" presStyleIdx="0" presStyleCnt="5"/>
      <dgm:spPr>
        <a:ln>
          <a:solidFill>
            <a:srgbClr val="336990"/>
          </a:solidFill>
        </a:ln>
      </dgm:spPr>
    </dgm:pt>
    <dgm:pt modelId="{7070A6CF-EAB9-4403-8A87-AA5C6CC3C5D0}" type="pres">
      <dgm:prSet presAssocID="{A9FC89BF-61CF-4A48-B2E3-811755E32854}" presName="text_2" presStyleLbl="node1" presStyleIdx="1" presStyleCnt="5">
        <dgm:presLayoutVars>
          <dgm:bulletEnabled val="1"/>
        </dgm:presLayoutVars>
      </dgm:prSet>
      <dgm:spPr/>
    </dgm:pt>
    <dgm:pt modelId="{B0ACE7E0-9CA9-442A-B371-81F75334A3BD}" type="pres">
      <dgm:prSet presAssocID="{A9FC89BF-61CF-4A48-B2E3-811755E32854}" presName="accent_2" presStyleCnt="0"/>
      <dgm:spPr/>
    </dgm:pt>
    <dgm:pt modelId="{A3CE56A9-54B3-4513-B486-679BAA9BFC85}" type="pres">
      <dgm:prSet presAssocID="{A9FC89BF-61CF-4A48-B2E3-811755E32854}" presName="accentRepeatNode" presStyleLbl="solidFgAcc1" presStyleIdx="1" presStyleCnt="5"/>
      <dgm:spPr>
        <a:ln>
          <a:solidFill>
            <a:srgbClr val="336990"/>
          </a:solidFill>
        </a:ln>
      </dgm:spPr>
    </dgm:pt>
    <dgm:pt modelId="{D9542A7C-6619-4060-A42F-2C704270CB1C}" type="pres">
      <dgm:prSet presAssocID="{9F4BEE41-1C5A-4315-86FE-7C1848AED869}" presName="text_3" presStyleLbl="node1" presStyleIdx="2" presStyleCnt="5">
        <dgm:presLayoutVars>
          <dgm:bulletEnabled val="1"/>
        </dgm:presLayoutVars>
      </dgm:prSet>
      <dgm:spPr/>
    </dgm:pt>
    <dgm:pt modelId="{972E6ADE-F7B5-47EF-B0F0-6A11F9D0EC48}" type="pres">
      <dgm:prSet presAssocID="{9F4BEE41-1C5A-4315-86FE-7C1848AED869}" presName="accent_3" presStyleCnt="0"/>
      <dgm:spPr/>
    </dgm:pt>
    <dgm:pt modelId="{F02009A7-4891-450C-99AE-6A27C4560DDA}" type="pres">
      <dgm:prSet presAssocID="{9F4BEE41-1C5A-4315-86FE-7C1848AED869}" presName="accentRepeatNode" presStyleLbl="solidFgAcc1" presStyleIdx="2" presStyleCnt="5"/>
      <dgm:spPr>
        <a:ln>
          <a:solidFill>
            <a:srgbClr val="336990"/>
          </a:solidFill>
        </a:ln>
      </dgm:spPr>
    </dgm:pt>
    <dgm:pt modelId="{0D4E454D-0B54-4E77-A3EE-7A321603B764}" type="pres">
      <dgm:prSet presAssocID="{E26D4F1B-9DE0-4C29-B296-B99364268B66}" presName="text_4" presStyleLbl="node1" presStyleIdx="3" presStyleCnt="5">
        <dgm:presLayoutVars>
          <dgm:bulletEnabled val="1"/>
        </dgm:presLayoutVars>
      </dgm:prSet>
      <dgm:spPr/>
    </dgm:pt>
    <dgm:pt modelId="{E1395028-6177-49C4-9A2E-937B905108F5}" type="pres">
      <dgm:prSet presAssocID="{E26D4F1B-9DE0-4C29-B296-B99364268B66}" presName="accent_4" presStyleCnt="0"/>
      <dgm:spPr/>
    </dgm:pt>
    <dgm:pt modelId="{208AAB8F-ABA1-4F21-9DDC-173EA75017C8}" type="pres">
      <dgm:prSet presAssocID="{E26D4F1B-9DE0-4C29-B296-B99364268B66}" presName="accentRepeatNode" presStyleLbl="solidFgAcc1" presStyleIdx="3" presStyleCnt="5"/>
      <dgm:spPr>
        <a:ln>
          <a:solidFill>
            <a:srgbClr val="336990"/>
          </a:solidFill>
        </a:ln>
      </dgm:spPr>
    </dgm:pt>
    <dgm:pt modelId="{B1A8AAF1-3350-4C93-9C31-7024D74DC2DD}" type="pres">
      <dgm:prSet presAssocID="{7B8FE3EF-9F5C-4DDC-8233-37FFA99176CD}" presName="text_5" presStyleLbl="node1" presStyleIdx="4" presStyleCnt="5">
        <dgm:presLayoutVars>
          <dgm:bulletEnabled val="1"/>
        </dgm:presLayoutVars>
      </dgm:prSet>
      <dgm:spPr/>
    </dgm:pt>
    <dgm:pt modelId="{A021ED0C-53A2-4E9A-BBE3-AB32D56E6801}" type="pres">
      <dgm:prSet presAssocID="{7B8FE3EF-9F5C-4DDC-8233-37FFA99176CD}" presName="accent_5" presStyleCnt="0"/>
      <dgm:spPr/>
    </dgm:pt>
    <dgm:pt modelId="{245C8556-D356-43DA-9D30-0153CCDC4918}" type="pres">
      <dgm:prSet presAssocID="{7B8FE3EF-9F5C-4DDC-8233-37FFA99176CD}" presName="accentRepeatNode" presStyleLbl="solidFgAcc1" presStyleIdx="4" presStyleCnt="5"/>
      <dgm:spPr>
        <a:ln>
          <a:solidFill>
            <a:srgbClr val="336990"/>
          </a:solidFill>
        </a:ln>
      </dgm:spPr>
    </dgm:pt>
  </dgm:ptLst>
  <dgm:cxnLst>
    <dgm:cxn modelId="{80EBB00D-7FBC-40CE-8110-20B3DCE2E910}" srcId="{10089D9B-E84E-43D7-9FD2-FECA8B7D2A05}" destId="{A9FC89BF-61CF-4A48-B2E3-811755E32854}" srcOrd="1" destOrd="0" parTransId="{6C7E8786-895E-4D86-97FB-FB0AA0246E46}" sibTransId="{1504955B-6B9C-4680-8E12-88B3EAABEEDC}"/>
    <dgm:cxn modelId="{B202061F-D9CE-4E21-B7E7-9AC1E580E439}" type="presOf" srcId="{E26D4F1B-9DE0-4C29-B296-B99364268B66}" destId="{0D4E454D-0B54-4E77-A3EE-7A321603B764}" srcOrd="0" destOrd="0" presId="urn:microsoft.com/office/officeart/2008/layout/VerticalCurvedList"/>
    <dgm:cxn modelId="{FA3B442D-4DA0-43C5-A2B8-EB223CDAB3A6}" srcId="{10089D9B-E84E-43D7-9FD2-FECA8B7D2A05}" destId="{51DD6FBC-CD63-416E-925B-33BB00998241}" srcOrd="0" destOrd="0" parTransId="{2B1CC1F6-657C-4D29-848E-6794466186AA}" sibTransId="{D650BB3A-CDBF-433F-8073-64F3D13A2C26}"/>
    <dgm:cxn modelId="{003BC22F-95BA-4796-A0C3-9CF685DFBAD7}" type="presOf" srcId="{51DD6FBC-CD63-416E-925B-33BB00998241}" destId="{6274369C-B417-4DC3-8BE6-8239D2E25932}" srcOrd="0" destOrd="0" presId="urn:microsoft.com/office/officeart/2008/layout/VerticalCurvedList"/>
    <dgm:cxn modelId="{4ED61439-27BF-43A9-A4F3-A3A4D6733EED}" type="presOf" srcId="{A9FC89BF-61CF-4A48-B2E3-811755E32854}" destId="{7070A6CF-EAB9-4403-8A87-AA5C6CC3C5D0}" srcOrd="0" destOrd="0" presId="urn:microsoft.com/office/officeart/2008/layout/VerticalCurvedList"/>
    <dgm:cxn modelId="{417B2046-D275-44F5-BDBB-B237C8E82882}" type="presOf" srcId="{D650BB3A-CDBF-433F-8073-64F3D13A2C26}" destId="{39AB4743-1B3E-4902-9B39-3F4AF80FEA04}" srcOrd="0" destOrd="0" presId="urn:microsoft.com/office/officeart/2008/layout/VerticalCurvedList"/>
    <dgm:cxn modelId="{6822AE7D-2191-4A84-9F14-27CD7D61ECC8}" type="presOf" srcId="{9F4BEE41-1C5A-4315-86FE-7C1848AED869}" destId="{D9542A7C-6619-4060-A42F-2C704270CB1C}" srcOrd="0" destOrd="0" presId="urn:microsoft.com/office/officeart/2008/layout/VerticalCurvedList"/>
    <dgm:cxn modelId="{E82EA17E-F464-4144-9167-EB7C0949F6D2}" srcId="{10089D9B-E84E-43D7-9FD2-FECA8B7D2A05}" destId="{7B8FE3EF-9F5C-4DDC-8233-37FFA99176CD}" srcOrd="4" destOrd="0" parTransId="{46CF5AC6-CC16-4F43-92EF-3FC8E2AF227E}" sibTransId="{F35A2D3A-517D-4259-900B-C87BB6AEE8AE}"/>
    <dgm:cxn modelId="{F47C16B9-4B79-4F8E-B282-7E9D3FC6F3D0}" type="presOf" srcId="{10089D9B-E84E-43D7-9FD2-FECA8B7D2A05}" destId="{C10A806D-0E27-4433-8C43-E80271781EF8}" srcOrd="0" destOrd="0" presId="urn:microsoft.com/office/officeart/2008/layout/VerticalCurvedList"/>
    <dgm:cxn modelId="{E93106BC-8647-46F2-9CDE-B5C97384EF81}" type="presOf" srcId="{7B8FE3EF-9F5C-4DDC-8233-37FFA99176CD}" destId="{B1A8AAF1-3350-4C93-9C31-7024D74DC2DD}" srcOrd="0" destOrd="0" presId="urn:microsoft.com/office/officeart/2008/layout/VerticalCurvedList"/>
    <dgm:cxn modelId="{6CB0FFC8-6169-4435-A9EE-4F3047882656}" srcId="{10089D9B-E84E-43D7-9FD2-FECA8B7D2A05}" destId="{9F4BEE41-1C5A-4315-86FE-7C1848AED869}" srcOrd="2" destOrd="0" parTransId="{3E5F51DF-B582-4476-8379-8792E5664D44}" sibTransId="{D09C3E72-A4A3-4276-BFEC-680C9E7E94C8}"/>
    <dgm:cxn modelId="{6CF55CF8-FD1F-4CDE-9AF8-5111AE29579D}" srcId="{10089D9B-E84E-43D7-9FD2-FECA8B7D2A05}" destId="{E26D4F1B-9DE0-4C29-B296-B99364268B66}" srcOrd="3" destOrd="0" parTransId="{B3C7E758-846B-4162-993F-67443DDB0D06}" sibTransId="{B5DE86ED-9BD4-4936-82A5-FE8BD87CFD06}"/>
    <dgm:cxn modelId="{00D8AFBC-A068-4DDA-B2B1-375ADC742F2D}" type="presParOf" srcId="{C10A806D-0E27-4433-8C43-E80271781EF8}" destId="{4E292070-0158-490B-9650-8EE4BFF57E9E}" srcOrd="0" destOrd="0" presId="urn:microsoft.com/office/officeart/2008/layout/VerticalCurvedList"/>
    <dgm:cxn modelId="{571DAD64-6807-457D-930C-9912D6ADA04C}" type="presParOf" srcId="{4E292070-0158-490B-9650-8EE4BFF57E9E}" destId="{A295E777-6DA2-4C2F-B91A-B7C3FFA5FBC1}" srcOrd="0" destOrd="0" presId="urn:microsoft.com/office/officeart/2008/layout/VerticalCurvedList"/>
    <dgm:cxn modelId="{3029AFFE-3C07-48F5-A054-B22B090D627D}" type="presParOf" srcId="{A295E777-6DA2-4C2F-B91A-B7C3FFA5FBC1}" destId="{FCEC77D1-32B4-4185-8960-169B53EE0D2A}" srcOrd="0" destOrd="0" presId="urn:microsoft.com/office/officeart/2008/layout/VerticalCurvedList"/>
    <dgm:cxn modelId="{06CC26D1-5298-4D3E-8FF4-EBA5C32AF7AD}" type="presParOf" srcId="{A295E777-6DA2-4C2F-B91A-B7C3FFA5FBC1}" destId="{39AB4743-1B3E-4902-9B39-3F4AF80FEA04}" srcOrd="1" destOrd="0" presId="urn:microsoft.com/office/officeart/2008/layout/VerticalCurvedList"/>
    <dgm:cxn modelId="{5B086AE7-D4BF-437D-A8BA-6FBDAAE52A1C}" type="presParOf" srcId="{A295E777-6DA2-4C2F-B91A-B7C3FFA5FBC1}" destId="{5E9701CC-66EF-4E1A-8C18-3E277404301A}" srcOrd="2" destOrd="0" presId="urn:microsoft.com/office/officeart/2008/layout/VerticalCurvedList"/>
    <dgm:cxn modelId="{5DEBB4D5-C0E5-4596-B6FB-ADBAA64C65B8}" type="presParOf" srcId="{A295E777-6DA2-4C2F-B91A-B7C3FFA5FBC1}" destId="{C3F4BD60-06EF-4928-AD52-9D920A224BD9}" srcOrd="3" destOrd="0" presId="urn:microsoft.com/office/officeart/2008/layout/VerticalCurvedList"/>
    <dgm:cxn modelId="{7CF7FE8F-8E8B-4FBE-BA29-FD4DBE0861A7}" type="presParOf" srcId="{4E292070-0158-490B-9650-8EE4BFF57E9E}" destId="{6274369C-B417-4DC3-8BE6-8239D2E25932}" srcOrd="1" destOrd="0" presId="urn:microsoft.com/office/officeart/2008/layout/VerticalCurvedList"/>
    <dgm:cxn modelId="{DD55AA66-013E-45F9-900B-BE11A1DB2AD7}" type="presParOf" srcId="{4E292070-0158-490B-9650-8EE4BFF57E9E}" destId="{49FCE1A2-BEEF-4E99-8789-6D781B0A3BFC}" srcOrd="2" destOrd="0" presId="urn:microsoft.com/office/officeart/2008/layout/VerticalCurvedList"/>
    <dgm:cxn modelId="{900FFAAD-0EC4-45F5-9047-E301803B05AE}" type="presParOf" srcId="{49FCE1A2-BEEF-4E99-8789-6D781B0A3BFC}" destId="{7A22F9D4-C5EA-435F-BF36-4F3D845DDEBE}" srcOrd="0" destOrd="0" presId="urn:microsoft.com/office/officeart/2008/layout/VerticalCurvedList"/>
    <dgm:cxn modelId="{C8213629-87FB-48A0-90F8-38BD226D69E7}" type="presParOf" srcId="{4E292070-0158-490B-9650-8EE4BFF57E9E}" destId="{7070A6CF-EAB9-4403-8A87-AA5C6CC3C5D0}" srcOrd="3" destOrd="0" presId="urn:microsoft.com/office/officeart/2008/layout/VerticalCurvedList"/>
    <dgm:cxn modelId="{F64ABE9D-F753-4BDA-BF0B-74EF7EF317E1}" type="presParOf" srcId="{4E292070-0158-490B-9650-8EE4BFF57E9E}" destId="{B0ACE7E0-9CA9-442A-B371-81F75334A3BD}" srcOrd="4" destOrd="0" presId="urn:microsoft.com/office/officeart/2008/layout/VerticalCurvedList"/>
    <dgm:cxn modelId="{784BDEDD-6461-48ED-8B3E-640E04245EB3}" type="presParOf" srcId="{B0ACE7E0-9CA9-442A-B371-81F75334A3BD}" destId="{A3CE56A9-54B3-4513-B486-679BAA9BFC85}" srcOrd="0" destOrd="0" presId="urn:microsoft.com/office/officeart/2008/layout/VerticalCurvedList"/>
    <dgm:cxn modelId="{AD32EB67-544A-481E-84EE-28D29796057E}" type="presParOf" srcId="{4E292070-0158-490B-9650-8EE4BFF57E9E}" destId="{D9542A7C-6619-4060-A42F-2C704270CB1C}" srcOrd="5" destOrd="0" presId="urn:microsoft.com/office/officeart/2008/layout/VerticalCurvedList"/>
    <dgm:cxn modelId="{1AEF1451-17CA-496E-B77B-973A66CB8459}" type="presParOf" srcId="{4E292070-0158-490B-9650-8EE4BFF57E9E}" destId="{972E6ADE-F7B5-47EF-B0F0-6A11F9D0EC48}" srcOrd="6" destOrd="0" presId="urn:microsoft.com/office/officeart/2008/layout/VerticalCurvedList"/>
    <dgm:cxn modelId="{4B7F9293-9A09-4B25-9523-D1D17C8768A0}" type="presParOf" srcId="{972E6ADE-F7B5-47EF-B0F0-6A11F9D0EC48}" destId="{F02009A7-4891-450C-99AE-6A27C4560DDA}" srcOrd="0" destOrd="0" presId="urn:microsoft.com/office/officeart/2008/layout/VerticalCurvedList"/>
    <dgm:cxn modelId="{BF905EF0-047E-4163-AD29-BC2980596357}" type="presParOf" srcId="{4E292070-0158-490B-9650-8EE4BFF57E9E}" destId="{0D4E454D-0B54-4E77-A3EE-7A321603B764}" srcOrd="7" destOrd="0" presId="urn:microsoft.com/office/officeart/2008/layout/VerticalCurvedList"/>
    <dgm:cxn modelId="{3E7B9D05-4DB7-462F-91A8-6A9A84919F80}" type="presParOf" srcId="{4E292070-0158-490B-9650-8EE4BFF57E9E}" destId="{E1395028-6177-49C4-9A2E-937B905108F5}" srcOrd="8" destOrd="0" presId="urn:microsoft.com/office/officeart/2008/layout/VerticalCurvedList"/>
    <dgm:cxn modelId="{FD1A43E2-21AA-4169-9379-CD54F8C0F7DB}" type="presParOf" srcId="{E1395028-6177-49C4-9A2E-937B905108F5}" destId="{208AAB8F-ABA1-4F21-9DDC-173EA75017C8}" srcOrd="0" destOrd="0" presId="urn:microsoft.com/office/officeart/2008/layout/VerticalCurvedList"/>
    <dgm:cxn modelId="{C646E71C-5225-4C27-853E-22C608C8302D}" type="presParOf" srcId="{4E292070-0158-490B-9650-8EE4BFF57E9E}" destId="{B1A8AAF1-3350-4C93-9C31-7024D74DC2DD}" srcOrd="9" destOrd="0" presId="urn:microsoft.com/office/officeart/2008/layout/VerticalCurvedList"/>
    <dgm:cxn modelId="{5AED859C-3D55-4537-B203-266C5217C3E8}" type="presParOf" srcId="{4E292070-0158-490B-9650-8EE4BFF57E9E}" destId="{A021ED0C-53A2-4E9A-BBE3-AB32D56E6801}" srcOrd="10" destOrd="0" presId="urn:microsoft.com/office/officeart/2008/layout/VerticalCurvedList"/>
    <dgm:cxn modelId="{5F2B59D1-84CF-481D-8F30-0FD9594A86A4}" type="presParOf" srcId="{A021ED0C-53A2-4E9A-BBE3-AB32D56E6801}" destId="{245C8556-D356-43DA-9D30-0153CCDC49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256CE7-6441-47B5-8E91-46437D60BAC9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1EC38DB-0428-45ED-BA84-FA2944B08F23}">
      <dgm:prSet phldrT="[Text]"/>
      <dgm:spPr>
        <a:solidFill>
          <a:srgbClr val="336990"/>
        </a:solidFill>
      </dgm:spPr>
      <dgm:t>
        <a:bodyPr/>
        <a:lstStyle/>
        <a:p>
          <a:pPr algn="ctr"/>
          <a:r>
            <a:rPr lang="en-US" b="1" dirty="0"/>
            <a:t>ACTIONS</a:t>
          </a:r>
        </a:p>
      </dgm:t>
    </dgm:pt>
    <dgm:pt modelId="{3879DE6F-56AC-42F0-BC22-6DEAF081B518}" type="parTrans" cxnId="{D3818D7D-2827-4838-A19A-6E4942DE5E43}">
      <dgm:prSet/>
      <dgm:spPr/>
      <dgm:t>
        <a:bodyPr/>
        <a:lstStyle/>
        <a:p>
          <a:endParaRPr lang="en-US"/>
        </a:p>
      </dgm:t>
    </dgm:pt>
    <dgm:pt modelId="{36E3D257-6955-45D3-9B7A-943EAD600B8C}" type="sibTrans" cxnId="{D3818D7D-2827-4838-A19A-6E4942DE5E43}">
      <dgm:prSet/>
      <dgm:spPr/>
      <dgm:t>
        <a:bodyPr/>
        <a:lstStyle/>
        <a:p>
          <a:endParaRPr lang="en-US"/>
        </a:p>
      </dgm:t>
    </dgm:pt>
    <dgm:pt modelId="{19607FE9-6369-4FCA-A7C0-CED9B8EB9C79}">
      <dgm:prSet phldrT="[Text]"/>
      <dgm:spPr>
        <a:solidFill>
          <a:srgbClr val="336990"/>
        </a:solidFill>
      </dgm:spPr>
      <dgm:t>
        <a:bodyPr/>
        <a:lstStyle/>
        <a:p>
          <a:pPr algn="ctr"/>
          <a:r>
            <a:rPr lang="en-US" b="1" dirty="0"/>
            <a:t>BODY LANGUAGE</a:t>
          </a:r>
        </a:p>
      </dgm:t>
    </dgm:pt>
    <dgm:pt modelId="{03B5E592-A1DC-4DA1-AC1A-51A8087B14BE}" type="parTrans" cxnId="{CC367299-7C72-47E1-A1AF-8FD72E1ADCED}">
      <dgm:prSet/>
      <dgm:spPr/>
      <dgm:t>
        <a:bodyPr/>
        <a:lstStyle/>
        <a:p>
          <a:endParaRPr lang="en-US"/>
        </a:p>
      </dgm:t>
    </dgm:pt>
    <dgm:pt modelId="{7452AC64-71A2-437C-A579-8F522A5E41C2}" type="sibTrans" cxnId="{CC367299-7C72-47E1-A1AF-8FD72E1ADCED}">
      <dgm:prSet/>
      <dgm:spPr/>
      <dgm:t>
        <a:bodyPr/>
        <a:lstStyle/>
        <a:p>
          <a:endParaRPr lang="en-US"/>
        </a:p>
      </dgm:t>
    </dgm:pt>
    <dgm:pt modelId="{6D18D93A-16C0-4D77-AFFA-56E56680AED8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Speak calmly and slowly.</a:t>
          </a:r>
        </a:p>
      </dgm:t>
    </dgm:pt>
    <dgm:pt modelId="{B22420A1-B067-4AF8-BE53-3CEAA19A13D7}" type="parTrans" cxnId="{3C0D6BD7-C352-43A3-8838-1E3314D8F461}">
      <dgm:prSet/>
      <dgm:spPr/>
      <dgm:t>
        <a:bodyPr/>
        <a:lstStyle/>
        <a:p>
          <a:endParaRPr lang="en-US"/>
        </a:p>
      </dgm:t>
    </dgm:pt>
    <dgm:pt modelId="{4B9B32CA-AE80-45B2-83C9-AACAEA516AD1}" type="sibTrans" cxnId="{3C0D6BD7-C352-43A3-8838-1E3314D8F461}">
      <dgm:prSet/>
      <dgm:spPr/>
      <dgm:t>
        <a:bodyPr/>
        <a:lstStyle/>
        <a:p>
          <a:endParaRPr lang="en-US"/>
        </a:p>
      </dgm:t>
    </dgm:pt>
    <dgm:pt modelId="{CD40A008-9ED1-4E61-8AEF-45E6F04965BA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Monitor your volume.</a:t>
          </a:r>
        </a:p>
      </dgm:t>
    </dgm:pt>
    <dgm:pt modelId="{A9ED5FDA-FBD1-41F8-8361-17BBC72C1471}" type="parTrans" cxnId="{3134EBB9-768D-421E-9EDE-9B757B90573D}">
      <dgm:prSet/>
      <dgm:spPr/>
      <dgm:t>
        <a:bodyPr/>
        <a:lstStyle/>
        <a:p>
          <a:endParaRPr lang="en-US"/>
        </a:p>
      </dgm:t>
    </dgm:pt>
    <dgm:pt modelId="{0EF9CA64-58F3-4852-9CD5-D0B7FD468E9F}" type="sibTrans" cxnId="{3134EBB9-768D-421E-9EDE-9B757B90573D}">
      <dgm:prSet/>
      <dgm:spPr/>
      <dgm:t>
        <a:bodyPr/>
        <a:lstStyle/>
        <a:p>
          <a:endParaRPr lang="en-US"/>
        </a:p>
      </dgm:t>
    </dgm:pt>
    <dgm:pt modelId="{1A3C6B77-A948-4115-B3D2-556DD5CA45C9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Keep a relaxed stance.</a:t>
          </a:r>
        </a:p>
      </dgm:t>
    </dgm:pt>
    <dgm:pt modelId="{07AC42BC-A519-4311-A9CE-17D94A764586}" type="parTrans" cxnId="{F43FE96A-73A0-46FC-BD52-61DC1D52A24B}">
      <dgm:prSet/>
      <dgm:spPr/>
      <dgm:t>
        <a:bodyPr/>
        <a:lstStyle/>
        <a:p>
          <a:endParaRPr lang="en-US"/>
        </a:p>
      </dgm:t>
    </dgm:pt>
    <dgm:pt modelId="{D2155A60-790E-463B-9999-C3A9318237B9}" type="sibTrans" cxnId="{F43FE96A-73A0-46FC-BD52-61DC1D52A24B}">
      <dgm:prSet/>
      <dgm:spPr/>
      <dgm:t>
        <a:bodyPr/>
        <a:lstStyle/>
        <a:p>
          <a:endParaRPr lang="en-US"/>
        </a:p>
      </dgm:t>
    </dgm:pt>
    <dgm:pt modelId="{85F560BA-06DB-439F-A75B-86F263FA661A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Maintain a neutral or empathetic facial expression.</a:t>
          </a:r>
        </a:p>
      </dgm:t>
    </dgm:pt>
    <dgm:pt modelId="{6C9F34C2-54C0-43EA-836A-F0AE6C2D72C8}" type="parTrans" cxnId="{732F3B89-6851-441D-94AF-2F0E83152D7C}">
      <dgm:prSet/>
      <dgm:spPr/>
      <dgm:t>
        <a:bodyPr/>
        <a:lstStyle/>
        <a:p>
          <a:endParaRPr lang="en-US"/>
        </a:p>
      </dgm:t>
    </dgm:pt>
    <dgm:pt modelId="{1C883BED-78B0-4299-9297-C36CA588F99E}" type="sibTrans" cxnId="{732F3B89-6851-441D-94AF-2F0E83152D7C}">
      <dgm:prSet/>
      <dgm:spPr/>
      <dgm:t>
        <a:bodyPr/>
        <a:lstStyle/>
        <a:p>
          <a:endParaRPr lang="en-US"/>
        </a:p>
      </dgm:t>
    </dgm:pt>
    <dgm:pt modelId="{2C402713-A671-4A9A-A2B0-7491EB24AAD0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Respect personal space.</a:t>
          </a:r>
        </a:p>
      </dgm:t>
    </dgm:pt>
    <dgm:pt modelId="{6B288995-0F16-4136-9994-73CEE5430165}" type="parTrans" cxnId="{0BB35A19-9B66-4213-B8D6-6716CDC9791C}">
      <dgm:prSet/>
      <dgm:spPr/>
      <dgm:t>
        <a:bodyPr/>
        <a:lstStyle/>
        <a:p>
          <a:endParaRPr lang="en-US"/>
        </a:p>
      </dgm:t>
    </dgm:pt>
    <dgm:pt modelId="{7E1F768C-4913-4D50-90D1-9C860003D736}" type="sibTrans" cxnId="{0BB35A19-9B66-4213-B8D6-6716CDC9791C}">
      <dgm:prSet/>
      <dgm:spPr/>
      <dgm:t>
        <a:bodyPr/>
        <a:lstStyle/>
        <a:p>
          <a:endParaRPr lang="en-US"/>
        </a:p>
      </dgm:t>
    </dgm:pt>
    <dgm:pt modelId="{41EF4110-4E7C-41CA-9AB3-B3E7F10EA4DA}">
      <dgm:prSet phldrT="[Text]"/>
      <dgm:spPr>
        <a:solidFill>
          <a:srgbClr val="336990"/>
        </a:solidFill>
      </dgm:spPr>
      <dgm:t>
        <a:bodyPr/>
        <a:lstStyle/>
        <a:p>
          <a:pPr algn="ctr"/>
          <a:r>
            <a:rPr lang="en-US" b="1" dirty="0"/>
            <a:t>VERBAL </a:t>
          </a:r>
        </a:p>
      </dgm:t>
    </dgm:pt>
    <dgm:pt modelId="{A0035983-6802-42F1-BDD5-8A820C0613EE}" type="parTrans" cxnId="{C17278AA-06EF-4152-94FC-49A2D54FC0DC}">
      <dgm:prSet/>
      <dgm:spPr/>
      <dgm:t>
        <a:bodyPr/>
        <a:lstStyle/>
        <a:p>
          <a:endParaRPr lang="en-US"/>
        </a:p>
      </dgm:t>
    </dgm:pt>
    <dgm:pt modelId="{CE9F95D2-8120-4D6A-925B-012190F90962}" type="sibTrans" cxnId="{C17278AA-06EF-4152-94FC-49A2D54FC0DC}">
      <dgm:prSet/>
      <dgm:spPr/>
      <dgm:t>
        <a:bodyPr/>
        <a:lstStyle/>
        <a:p>
          <a:endParaRPr lang="en-US"/>
        </a:p>
      </dgm:t>
    </dgm:pt>
    <dgm:pt modelId="{60404EF4-70EB-4F94-AAF5-28E9C7BFE2F4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Remain calm.</a:t>
          </a:r>
        </a:p>
      </dgm:t>
    </dgm:pt>
    <dgm:pt modelId="{4F563C16-1366-4DFB-A71E-A438A453DCF6}" type="parTrans" cxnId="{BF461853-0F1A-4F98-B2CA-B967C4DE43CF}">
      <dgm:prSet/>
      <dgm:spPr/>
      <dgm:t>
        <a:bodyPr/>
        <a:lstStyle/>
        <a:p>
          <a:endParaRPr lang="en-US"/>
        </a:p>
      </dgm:t>
    </dgm:pt>
    <dgm:pt modelId="{D2494A23-5954-4430-A90B-81686DE2F6E5}" type="sibTrans" cxnId="{BF461853-0F1A-4F98-B2CA-B967C4DE43CF}">
      <dgm:prSet/>
      <dgm:spPr/>
      <dgm:t>
        <a:bodyPr/>
        <a:lstStyle/>
        <a:p>
          <a:endParaRPr lang="en-US"/>
        </a:p>
      </dgm:t>
    </dgm:pt>
    <dgm:pt modelId="{091663E1-7CE7-42D3-B789-4A230D23B9C4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Encourage the youth to move to a different space.</a:t>
          </a:r>
        </a:p>
      </dgm:t>
    </dgm:pt>
    <dgm:pt modelId="{DEA6BF59-D6D3-4017-8371-6C8C0F8D4808}" type="parTrans" cxnId="{7165C8F4-38DB-4B91-9CF5-168B4E34E23D}">
      <dgm:prSet/>
      <dgm:spPr/>
      <dgm:t>
        <a:bodyPr/>
        <a:lstStyle/>
        <a:p>
          <a:endParaRPr lang="en-US"/>
        </a:p>
      </dgm:t>
    </dgm:pt>
    <dgm:pt modelId="{B390FF66-6761-4385-BBC1-825DA66E3F06}" type="sibTrans" cxnId="{7165C8F4-38DB-4B91-9CF5-168B4E34E23D}">
      <dgm:prSet/>
      <dgm:spPr/>
      <dgm:t>
        <a:bodyPr/>
        <a:lstStyle/>
        <a:p>
          <a:endParaRPr lang="en-US"/>
        </a:p>
      </dgm:t>
    </dgm:pt>
    <dgm:pt modelId="{34C7781C-3635-45AE-ADCC-2467EBE8D149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Demonstrate listening.</a:t>
          </a:r>
        </a:p>
      </dgm:t>
    </dgm:pt>
    <dgm:pt modelId="{1003A126-4985-425F-B40B-6658BAB8188C}" type="parTrans" cxnId="{4903B4AD-F4AC-42A1-94FF-355A0328AA96}">
      <dgm:prSet/>
      <dgm:spPr/>
      <dgm:t>
        <a:bodyPr/>
        <a:lstStyle/>
        <a:p>
          <a:endParaRPr lang="en-US"/>
        </a:p>
      </dgm:t>
    </dgm:pt>
    <dgm:pt modelId="{7BC41627-B8A7-4E29-9082-0F7CE8B93310}" type="sibTrans" cxnId="{4903B4AD-F4AC-42A1-94FF-355A0328AA96}">
      <dgm:prSet/>
      <dgm:spPr/>
      <dgm:t>
        <a:bodyPr/>
        <a:lstStyle/>
        <a:p>
          <a:endParaRPr lang="en-US"/>
        </a:p>
      </dgm:t>
    </dgm:pt>
    <dgm:pt modelId="{259A914A-2AE2-4614-A46F-B63105FDB9DD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Express empathy and care.</a:t>
          </a:r>
        </a:p>
      </dgm:t>
    </dgm:pt>
    <dgm:pt modelId="{5D7FF2EB-CB9A-4FDB-B0F6-A7C36AA31B50}" type="parTrans" cxnId="{0C017F8F-B8D2-40E3-B163-05F2C758506D}">
      <dgm:prSet/>
      <dgm:spPr/>
      <dgm:t>
        <a:bodyPr/>
        <a:lstStyle/>
        <a:p>
          <a:endParaRPr lang="en-US"/>
        </a:p>
      </dgm:t>
    </dgm:pt>
    <dgm:pt modelId="{30DC9541-2550-4F42-982F-6F561E926825}" type="sibTrans" cxnId="{0C017F8F-B8D2-40E3-B163-05F2C758506D}">
      <dgm:prSet/>
      <dgm:spPr/>
      <dgm:t>
        <a:bodyPr/>
        <a:lstStyle/>
        <a:p>
          <a:endParaRPr lang="en-US"/>
        </a:p>
      </dgm:t>
    </dgm:pt>
    <dgm:pt modelId="{773D73E2-3F64-4313-B52A-85E54876D9B9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Communicate respectful boundaries.</a:t>
          </a:r>
        </a:p>
      </dgm:t>
    </dgm:pt>
    <dgm:pt modelId="{6A305565-4BF5-448C-ACFD-94BEFC9F617B}" type="parTrans" cxnId="{D4E00D77-BF24-41AB-956A-126878080D4B}">
      <dgm:prSet/>
      <dgm:spPr/>
      <dgm:t>
        <a:bodyPr/>
        <a:lstStyle/>
        <a:p>
          <a:endParaRPr lang="en-US"/>
        </a:p>
      </dgm:t>
    </dgm:pt>
    <dgm:pt modelId="{04D51EE9-2E8A-4DDE-BC90-48CCEFE9654F}" type="sibTrans" cxnId="{D4E00D77-BF24-41AB-956A-126878080D4B}">
      <dgm:prSet/>
      <dgm:spPr/>
      <dgm:t>
        <a:bodyPr/>
        <a:lstStyle/>
        <a:p>
          <a:endParaRPr lang="en-US"/>
        </a:p>
      </dgm:t>
    </dgm:pt>
    <dgm:pt modelId="{24594183-6097-4DBC-B67E-2790FFAA5288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Encourage breathing exercises or other mindfulness.</a:t>
          </a:r>
        </a:p>
      </dgm:t>
    </dgm:pt>
    <dgm:pt modelId="{0B90F50C-1703-476B-9C96-70375662C377}" type="parTrans" cxnId="{4EC5BDFE-59E1-45B1-8AEC-0A201FE3F8FA}">
      <dgm:prSet/>
      <dgm:spPr/>
      <dgm:t>
        <a:bodyPr/>
        <a:lstStyle/>
        <a:p>
          <a:endParaRPr lang="en-US"/>
        </a:p>
      </dgm:t>
    </dgm:pt>
    <dgm:pt modelId="{35B07338-01C2-41C7-9A94-9144CD0C2719}" type="sibTrans" cxnId="{4EC5BDFE-59E1-45B1-8AEC-0A201FE3F8FA}">
      <dgm:prSet/>
      <dgm:spPr/>
      <dgm:t>
        <a:bodyPr/>
        <a:lstStyle/>
        <a:p>
          <a:endParaRPr lang="en-US"/>
        </a:p>
      </dgm:t>
    </dgm:pt>
    <dgm:pt modelId="{882B9834-8163-4531-BA4E-DCC64EFA6B51}">
      <dgm:prSet phldrT="[Text]"/>
      <dgm:spPr>
        <a:solidFill>
          <a:srgbClr val="336990"/>
        </a:solidFill>
      </dgm:spPr>
      <dgm:t>
        <a:bodyPr/>
        <a:lstStyle/>
        <a:p>
          <a:pPr algn="l"/>
          <a:r>
            <a:rPr lang="en-US" dirty="0"/>
            <a:t>Ask them to engage in simple tasks (e.g., spell their name)</a:t>
          </a:r>
        </a:p>
      </dgm:t>
    </dgm:pt>
    <dgm:pt modelId="{A3BB79EB-B228-49B0-8B51-375DE1A5FFD3}" type="parTrans" cxnId="{744998A6-8475-4A56-9848-71AE34E8AE7A}">
      <dgm:prSet/>
      <dgm:spPr/>
      <dgm:t>
        <a:bodyPr/>
        <a:lstStyle/>
        <a:p>
          <a:endParaRPr lang="en-US"/>
        </a:p>
      </dgm:t>
    </dgm:pt>
    <dgm:pt modelId="{C722E92B-6A64-448D-92A3-572717DE6D81}" type="sibTrans" cxnId="{744998A6-8475-4A56-9848-71AE34E8AE7A}">
      <dgm:prSet/>
      <dgm:spPr/>
      <dgm:t>
        <a:bodyPr/>
        <a:lstStyle/>
        <a:p>
          <a:endParaRPr lang="en-US"/>
        </a:p>
      </dgm:t>
    </dgm:pt>
    <dgm:pt modelId="{39D0CB66-CBEC-49B1-96D9-912433B3A898}" type="pres">
      <dgm:prSet presAssocID="{5B256CE7-6441-47B5-8E91-46437D60BAC9}" presName="diagram" presStyleCnt="0">
        <dgm:presLayoutVars>
          <dgm:dir/>
          <dgm:resizeHandles val="exact"/>
        </dgm:presLayoutVars>
      </dgm:prSet>
      <dgm:spPr/>
    </dgm:pt>
    <dgm:pt modelId="{8FE5253C-0877-43F1-988C-1A89164E3A84}" type="pres">
      <dgm:prSet presAssocID="{A1EC38DB-0428-45ED-BA84-FA2944B08F23}" presName="node" presStyleLbl="node1" presStyleIdx="0" presStyleCnt="3" custScaleY="154035">
        <dgm:presLayoutVars>
          <dgm:bulletEnabled val="1"/>
        </dgm:presLayoutVars>
      </dgm:prSet>
      <dgm:spPr/>
    </dgm:pt>
    <dgm:pt modelId="{41694875-3760-4715-BF79-2B72627BA076}" type="pres">
      <dgm:prSet presAssocID="{36E3D257-6955-45D3-9B7A-943EAD600B8C}" presName="sibTrans" presStyleCnt="0"/>
      <dgm:spPr/>
    </dgm:pt>
    <dgm:pt modelId="{E871E34F-985A-4144-8C0B-175D2BB0C9C5}" type="pres">
      <dgm:prSet presAssocID="{41EF4110-4E7C-41CA-9AB3-B3E7F10EA4DA}" presName="node" presStyleLbl="node1" presStyleIdx="1" presStyleCnt="3" custScaleY="154035">
        <dgm:presLayoutVars>
          <dgm:bulletEnabled val="1"/>
        </dgm:presLayoutVars>
      </dgm:prSet>
      <dgm:spPr/>
    </dgm:pt>
    <dgm:pt modelId="{2335131F-35E0-44FB-B6CD-203B241763E4}" type="pres">
      <dgm:prSet presAssocID="{CE9F95D2-8120-4D6A-925B-012190F90962}" presName="sibTrans" presStyleCnt="0"/>
      <dgm:spPr/>
    </dgm:pt>
    <dgm:pt modelId="{D40AD649-8765-4B46-96EE-C35948318169}" type="pres">
      <dgm:prSet presAssocID="{19607FE9-6369-4FCA-A7C0-CED9B8EB9C79}" presName="node" presStyleLbl="node1" presStyleIdx="2" presStyleCnt="3" custScaleY="154035">
        <dgm:presLayoutVars>
          <dgm:bulletEnabled val="1"/>
        </dgm:presLayoutVars>
      </dgm:prSet>
      <dgm:spPr/>
    </dgm:pt>
  </dgm:ptLst>
  <dgm:cxnLst>
    <dgm:cxn modelId="{FE9E9806-434B-457A-9226-475D963F7E0C}" type="presOf" srcId="{34C7781C-3635-45AE-ADCC-2467EBE8D149}" destId="{8FE5253C-0877-43F1-988C-1A89164E3A84}" srcOrd="0" destOrd="3" presId="urn:microsoft.com/office/officeart/2005/8/layout/default"/>
    <dgm:cxn modelId="{C5E60A16-2765-418A-BB94-13E8E3D69430}" type="presOf" srcId="{882B9834-8163-4531-BA4E-DCC64EFA6B51}" destId="{E871E34F-985A-4144-8C0B-175D2BB0C9C5}" srcOrd="0" destOrd="5" presId="urn:microsoft.com/office/officeart/2005/8/layout/default"/>
    <dgm:cxn modelId="{0BB35A19-9B66-4213-B8D6-6716CDC9791C}" srcId="{19607FE9-6369-4FCA-A7C0-CED9B8EB9C79}" destId="{2C402713-A671-4A9A-A2B0-7491EB24AAD0}" srcOrd="2" destOrd="0" parTransId="{6B288995-0F16-4136-9994-73CEE5430165}" sibTransId="{7E1F768C-4913-4D50-90D1-9C860003D736}"/>
    <dgm:cxn modelId="{0B2F5060-16F3-4937-B064-5C432D5E2AA7}" type="presOf" srcId="{6D18D93A-16C0-4D77-AFFA-56E56680AED8}" destId="{E871E34F-985A-4144-8C0B-175D2BB0C9C5}" srcOrd="0" destOrd="1" presId="urn:microsoft.com/office/officeart/2005/8/layout/default"/>
    <dgm:cxn modelId="{280B7341-FC76-46AF-B530-63C349A4ECCF}" type="presOf" srcId="{60404EF4-70EB-4F94-AAF5-28E9C7BFE2F4}" destId="{8FE5253C-0877-43F1-988C-1A89164E3A84}" srcOrd="0" destOrd="1" presId="urn:microsoft.com/office/officeart/2005/8/layout/default"/>
    <dgm:cxn modelId="{0FD43845-F5E9-4656-B25A-BE383E9ABD31}" type="presOf" srcId="{259A914A-2AE2-4614-A46F-B63105FDB9DD}" destId="{E871E34F-985A-4144-8C0B-175D2BB0C9C5}" srcOrd="0" destOrd="3" presId="urn:microsoft.com/office/officeart/2005/8/layout/default"/>
    <dgm:cxn modelId="{F43FE96A-73A0-46FC-BD52-61DC1D52A24B}" srcId="{19607FE9-6369-4FCA-A7C0-CED9B8EB9C79}" destId="{1A3C6B77-A948-4115-B3D2-556DD5CA45C9}" srcOrd="0" destOrd="0" parTransId="{07AC42BC-A519-4311-A9CE-17D94A764586}" sibTransId="{D2155A60-790E-463B-9999-C3A9318237B9}"/>
    <dgm:cxn modelId="{BDA20950-79EE-4ABD-9605-FB08C858FBDB}" type="presOf" srcId="{24594183-6097-4DBC-B67E-2790FFAA5288}" destId="{8FE5253C-0877-43F1-988C-1A89164E3A84}" srcOrd="0" destOrd="4" presId="urn:microsoft.com/office/officeart/2005/8/layout/default"/>
    <dgm:cxn modelId="{4CFB7150-59C2-4048-8FBD-91DCC3FAE270}" type="presOf" srcId="{41EF4110-4E7C-41CA-9AB3-B3E7F10EA4DA}" destId="{E871E34F-985A-4144-8C0B-175D2BB0C9C5}" srcOrd="0" destOrd="0" presId="urn:microsoft.com/office/officeart/2005/8/layout/default"/>
    <dgm:cxn modelId="{A7B5CA52-6DB1-4DC2-885B-D320267C17ED}" type="presOf" srcId="{5B256CE7-6441-47B5-8E91-46437D60BAC9}" destId="{39D0CB66-CBEC-49B1-96D9-912433B3A898}" srcOrd="0" destOrd="0" presId="urn:microsoft.com/office/officeart/2005/8/layout/default"/>
    <dgm:cxn modelId="{BF461853-0F1A-4F98-B2CA-B967C4DE43CF}" srcId="{A1EC38DB-0428-45ED-BA84-FA2944B08F23}" destId="{60404EF4-70EB-4F94-AAF5-28E9C7BFE2F4}" srcOrd="0" destOrd="0" parTransId="{4F563C16-1366-4DFB-A71E-A438A453DCF6}" sibTransId="{D2494A23-5954-4430-A90B-81686DE2F6E5}"/>
    <dgm:cxn modelId="{D4E00D77-BF24-41AB-956A-126878080D4B}" srcId="{41EF4110-4E7C-41CA-9AB3-B3E7F10EA4DA}" destId="{773D73E2-3F64-4313-B52A-85E54876D9B9}" srcOrd="3" destOrd="0" parTransId="{6A305565-4BF5-448C-ACFD-94BEFC9F617B}" sibTransId="{04D51EE9-2E8A-4DDE-BC90-48CCEFE9654F}"/>
    <dgm:cxn modelId="{D3818D7D-2827-4838-A19A-6E4942DE5E43}" srcId="{5B256CE7-6441-47B5-8E91-46437D60BAC9}" destId="{A1EC38DB-0428-45ED-BA84-FA2944B08F23}" srcOrd="0" destOrd="0" parTransId="{3879DE6F-56AC-42F0-BC22-6DEAF081B518}" sibTransId="{36E3D257-6955-45D3-9B7A-943EAD600B8C}"/>
    <dgm:cxn modelId="{B8BFBA7E-6F43-4DC1-9A53-47AE4D638FF9}" type="presOf" srcId="{1A3C6B77-A948-4115-B3D2-556DD5CA45C9}" destId="{D40AD649-8765-4B46-96EE-C35948318169}" srcOrd="0" destOrd="1" presId="urn:microsoft.com/office/officeart/2005/8/layout/default"/>
    <dgm:cxn modelId="{EF88D181-350F-455A-9C8A-866C70718D65}" type="presOf" srcId="{773D73E2-3F64-4313-B52A-85E54876D9B9}" destId="{E871E34F-985A-4144-8C0B-175D2BB0C9C5}" srcOrd="0" destOrd="4" presId="urn:microsoft.com/office/officeart/2005/8/layout/default"/>
    <dgm:cxn modelId="{732F3B89-6851-441D-94AF-2F0E83152D7C}" srcId="{19607FE9-6369-4FCA-A7C0-CED9B8EB9C79}" destId="{85F560BA-06DB-439F-A75B-86F263FA661A}" srcOrd="1" destOrd="0" parTransId="{6C9F34C2-54C0-43EA-836A-F0AE6C2D72C8}" sibTransId="{1C883BED-78B0-4299-9297-C36CA588F99E}"/>
    <dgm:cxn modelId="{0C017F8F-B8D2-40E3-B163-05F2C758506D}" srcId="{41EF4110-4E7C-41CA-9AB3-B3E7F10EA4DA}" destId="{259A914A-2AE2-4614-A46F-B63105FDB9DD}" srcOrd="2" destOrd="0" parTransId="{5D7FF2EB-CB9A-4FDB-B0F6-A7C36AA31B50}" sibTransId="{30DC9541-2550-4F42-982F-6F561E926825}"/>
    <dgm:cxn modelId="{AB9B5C97-914C-40A2-AE7B-32A00F2A8D16}" type="presOf" srcId="{2C402713-A671-4A9A-A2B0-7491EB24AAD0}" destId="{D40AD649-8765-4B46-96EE-C35948318169}" srcOrd="0" destOrd="3" presId="urn:microsoft.com/office/officeart/2005/8/layout/default"/>
    <dgm:cxn modelId="{CC367299-7C72-47E1-A1AF-8FD72E1ADCED}" srcId="{5B256CE7-6441-47B5-8E91-46437D60BAC9}" destId="{19607FE9-6369-4FCA-A7C0-CED9B8EB9C79}" srcOrd="2" destOrd="0" parTransId="{03B5E592-A1DC-4DA1-AC1A-51A8087B14BE}" sibTransId="{7452AC64-71A2-437C-A579-8F522A5E41C2}"/>
    <dgm:cxn modelId="{BB61E4A0-0D3B-45D2-80D6-7919072B2805}" type="presOf" srcId="{85F560BA-06DB-439F-A75B-86F263FA661A}" destId="{D40AD649-8765-4B46-96EE-C35948318169}" srcOrd="0" destOrd="2" presId="urn:microsoft.com/office/officeart/2005/8/layout/default"/>
    <dgm:cxn modelId="{744998A6-8475-4A56-9848-71AE34E8AE7A}" srcId="{41EF4110-4E7C-41CA-9AB3-B3E7F10EA4DA}" destId="{882B9834-8163-4531-BA4E-DCC64EFA6B51}" srcOrd="4" destOrd="0" parTransId="{A3BB79EB-B228-49B0-8B51-375DE1A5FFD3}" sibTransId="{C722E92B-6A64-448D-92A3-572717DE6D81}"/>
    <dgm:cxn modelId="{C17278AA-06EF-4152-94FC-49A2D54FC0DC}" srcId="{5B256CE7-6441-47B5-8E91-46437D60BAC9}" destId="{41EF4110-4E7C-41CA-9AB3-B3E7F10EA4DA}" srcOrd="1" destOrd="0" parTransId="{A0035983-6802-42F1-BDD5-8A820C0613EE}" sibTransId="{CE9F95D2-8120-4D6A-925B-012190F90962}"/>
    <dgm:cxn modelId="{4903B4AD-F4AC-42A1-94FF-355A0328AA96}" srcId="{A1EC38DB-0428-45ED-BA84-FA2944B08F23}" destId="{34C7781C-3635-45AE-ADCC-2467EBE8D149}" srcOrd="2" destOrd="0" parTransId="{1003A126-4985-425F-B40B-6658BAB8188C}" sibTransId="{7BC41627-B8A7-4E29-9082-0F7CE8B93310}"/>
    <dgm:cxn modelId="{27DF4EB7-73DC-4B67-AA9C-82373B98CF9F}" type="presOf" srcId="{19607FE9-6369-4FCA-A7C0-CED9B8EB9C79}" destId="{D40AD649-8765-4B46-96EE-C35948318169}" srcOrd="0" destOrd="0" presId="urn:microsoft.com/office/officeart/2005/8/layout/default"/>
    <dgm:cxn modelId="{3134EBB9-768D-421E-9EDE-9B757B90573D}" srcId="{41EF4110-4E7C-41CA-9AB3-B3E7F10EA4DA}" destId="{CD40A008-9ED1-4E61-8AEF-45E6F04965BA}" srcOrd="1" destOrd="0" parTransId="{A9ED5FDA-FBD1-41F8-8361-17BBC72C1471}" sibTransId="{0EF9CA64-58F3-4852-9CD5-D0B7FD468E9F}"/>
    <dgm:cxn modelId="{BD5E68BA-CDF9-48DD-8A39-4DC95AF4CA9B}" type="presOf" srcId="{091663E1-7CE7-42D3-B789-4A230D23B9C4}" destId="{8FE5253C-0877-43F1-988C-1A89164E3A84}" srcOrd="0" destOrd="2" presId="urn:microsoft.com/office/officeart/2005/8/layout/default"/>
    <dgm:cxn modelId="{23B80BD1-CD89-444D-87F9-E16A08AB6694}" type="presOf" srcId="{CD40A008-9ED1-4E61-8AEF-45E6F04965BA}" destId="{E871E34F-985A-4144-8C0B-175D2BB0C9C5}" srcOrd="0" destOrd="2" presId="urn:microsoft.com/office/officeart/2005/8/layout/default"/>
    <dgm:cxn modelId="{3C0D6BD7-C352-43A3-8838-1E3314D8F461}" srcId="{41EF4110-4E7C-41CA-9AB3-B3E7F10EA4DA}" destId="{6D18D93A-16C0-4D77-AFFA-56E56680AED8}" srcOrd="0" destOrd="0" parTransId="{B22420A1-B067-4AF8-BE53-3CEAA19A13D7}" sibTransId="{4B9B32CA-AE80-45B2-83C9-AACAEA516AD1}"/>
    <dgm:cxn modelId="{6A5746DB-77D3-4FC8-BA93-2E0B6A856D21}" type="presOf" srcId="{A1EC38DB-0428-45ED-BA84-FA2944B08F23}" destId="{8FE5253C-0877-43F1-988C-1A89164E3A84}" srcOrd="0" destOrd="0" presId="urn:microsoft.com/office/officeart/2005/8/layout/default"/>
    <dgm:cxn modelId="{7165C8F4-38DB-4B91-9CF5-168B4E34E23D}" srcId="{A1EC38DB-0428-45ED-BA84-FA2944B08F23}" destId="{091663E1-7CE7-42D3-B789-4A230D23B9C4}" srcOrd="1" destOrd="0" parTransId="{DEA6BF59-D6D3-4017-8371-6C8C0F8D4808}" sibTransId="{B390FF66-6761-4385-BBC1-825DA66E3F06}"/>
    <dgm:cxn modelId="{4EC5BDFE-59E1-45B1-8AEC-0A201FE3F8FA}" srcId="{A1EC38DB-0428-45ED-BA84-FA2944B08F23}" destId="{24594183-6097-4DBC-B67E-2790FFAA5288}" srcOrd="3" destOrd="0" parTransId="{0B90F50C-1703-476B-9C96-70375662C377}" sibTransId="{35B07338-01C2-41C7-9A94-9144CD0C2719}"/>
    <dgm:cxn modelId="{4F64517A-3942-4E1F-9EB4-EF8F3539C991}" type="presParOf" srcId="{39D0CB66-CBEC-49B1-96D9-912433B3A898}" destId="{8FE5253C-0877-43F1-988C-1A89164E3A84}" srcOrd="0" destOrd="0" presId="urn:microsoft.com/office/officeart/2005/8/layout/default"/>
    <dgm:cxn modelId="{EE41366C-CE59-4545-9390-955D6F8F591A}" type="presParOf" srcId="{39D0CB66-CBEC-49B1-96D9-912433B3A898}" destId="{41694875-3760-4715-BF79-2B72627BA076}" srcOrd="1" destOrd="0" presId="urn:microsoft.com/office/officeart/2005/8/layout/default"/>
    <dgm:cxn modelId="{81755501-3EA0-48E5-85B8-073A3A213012}" type="presParOf" srcId="{39D0CB66-CBEC-49B1-96D9-912433B3A898}" destId="{E871E34F-985A-4144-8C0B-175D2BB0C9C5}" srcOrd="2" destOrd="0" presId="urn:microsoft.com/office/officeart/2005/8/layout/default"/>
    <dgm:cxn modelId="{6AAC9F3A-0CCF-44F1-83FF-3164C1B39387}" type="presParOf" srcId="{39D0CB66-CBEC-49B1-96D9-912433B3A898}" destId="{2335131F-35E0-44FB-B6CD-203B241763E4}" srcOrd="3" destOrd="0" presId="urn:microsoft.com/office/officeart/2005/8/layout/default"/>
    <dgm:cxn modelId="{1BA8CDEA-3408-4D8B-A04B-C85673470B9E}" type="presParOf" srcId="{39D0CB66-CBEC-49B1-96D9-912433B3A898}" destId="{D40AD649-8765-4B46-96EE-C3594831816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089D9B-E84E-43D7-9FD2-FECA8B7D2A0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DD6FBC-CD63-416E-925B-33BB00998241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Be prepared when covering challenging content.</a:t>
          </a:r>
        </a:p>
      </dgm:t>
    </dgm:pt>
    <dgm:pt modelId="{2B1CC1F6-657C-4D29-848E-6794466186AA}" type="par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650BB3A-CDBF-433F-8073-64F3D13A2C26}" type="sibTrans" cxnId="{FA3B442D-4DA0-43C5-A2B8-EB223CDA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4BEE41-1C5A-4315-86FE-7C1848AED869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Intervene as soon as possible.</a:t>
          </a:r>
        </a:p>
      </dgm:t>
    </dgm:pt>
    <dgm:pt modelId="{3E5F51DF-B582-4476-8379-8792E5664D44}" type="par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09C3E72-A4A3-4276-BFEC-680C9E7E94C8}" type="sibTrans" cxnId="{6CB0FFC8-6169-4435-A9EE-4F30478826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26D4F1B-9DE0-4C29-B296-B99364268B66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Leverage calming techniques.</a:t>
          </a:r>
        </a:p>
      </dgm:t>
    </dgm:pt>
    <dgm:pt modelId="{B3C7E758-846B-4162-993F-67443DDB0D06}" type="par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DE86ED-9BD4-4936-82A5-FE8BD87CFD06}" type="sibTrans" cxnId="{6CF55CF8-FD1F-4CDE-9AF8-5111AE2957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8FE3EF-9F5C-4DDC-8233-37FFA99176CD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Debrief with the student, class, or supervisor as appropriate.</a:t>
          </a:r>
        </a:p>
      </dgm:t>
    </dgm:pt>
    <dgm:pt modelId="{46CF5AC6-CC16-4F43-92EF-3FC8E2AF227E}" type="par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5A2D3A-517D-4259-900B-C87BB6AEE8AE}" type="sibTrans" cxnId="{E82EA17E-F464-4144-9167-EB7C0949F6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9FC89BF-61CF-4A48-B2E3-811755E32854}">
      <dgm:prSet phldrT="[Text]"/>
      <dgm:spPr>
        <a:solidFill>
          <a:srgbClr val="336990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Learn </a:t>
          </a:r>
          <a:r>
            <a:rPr lang="en-US" dirty="0">
              <a:solidFill>
                <a:schemeClr val="tx1"/>
              </a:solidFill>
            </a:rPr>
            <a:t>to identify trauma responses.</a:t>
          </a:r>
        </a:p>
      </dgm:t>
    </dgm:pt>
    <dgm:pt modelId="{6C7E8786-895E-4D86-97FB-FB0AA0246E46}" type="par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04955B-6B9C-4680-8E12-88B3EAABEEDC}" type="sibTrans" cxnId="{80EBB00D-7FBC-40CE-8110-20B3DCE2E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0A806D-0E27-4433-8C43-E80271781EF8}" type="pres">
      <dgm:prSet presAssocID="{10089D9B-E84E-43D7-9FD2-FECA8B7D2A05}" presName="Name0" presStyleCnt="0">
        <dgm:presLayoutVars>
          <dgm:chMax val="7"/>
          <dgm:chPref val="7"/>
          <dgm:dir/>
        </dgm:presLayoutVars>
      </dgm:prSet>
      <dgm:spPr/>
    </dgm:pt>
    <dgm:pt modelId="{4E292070-0158-490B-9650-8EE4BFF57E9E}" type="pres">
      <dgm:prSet presAssocID="{10089D9B-E84E-43D7-9FD2-FECA8B7D2A05}" presName="Name1" presStyleCnt="0"/>
      <dgm:spPr/>
    </dgm:pt>
    <dgm:pt modelId="{A295E777-6DA2-4C2F-B91A-B7C3FFA5FBC1}" type="pres">
      <dgm:prSet presAssocID="{10089D9B-E84E-43D7-9FD2-FECA8B7D2A05}" presName="cycle" presStyleCnt="0"/>
      <dgm:spPr/>
    </dgm:pt>
    <dgm:pt modelId="{FCEC77D1-32B4-4185-8960-169B53EE0D2A}" type="pres">
      <dgm:prSet presAssocID="{10089D9B-E84E-43D7-9FD2-FECA8B7D2A05}" presName="srcNode" presStyleLbl="node1" presStyleIdx="0" presStyleCnt="5"/>
      <dgm:spPr/>
    </dgm:pt>
    <dgm:pt modelId="{39AB4743-1B3E-4902-9B39-3F4AF80FEA04}" type="pres">
      <dgm:prSet presAssocID="{10089D9B-E84E-43D7-9FD2-FECA8B7D2A05}" presName="conn" presStyleLbl="parChTrans1D2" presStyleIdx="0" presStyleCnt="1"/>
      <dgm:spPr/>
    </dgm:pt>
    <dgm:pt modelId="{5E9701CC-66EF-4E1A-8C18-3E277404301A}" type="pres">
      <dgm:prSet presAssocID="{10089D9B-E84E-43D7-9FD2-FECA8B7D2A05}" presName="extraNode" presStyleLbl="node1" presStyleIdx="0" presStyleCnt="5"/>
      <dgm:spPr/>
    </dgm:pt>
    <dgm:pt modelId="{C3F4BD60-06EF-4928-AD52-9D920A224BD9}" type="pres">
      <dgm:prSet presAssocID="{10089D9B-E84E-43D7-9FD2-FECA8B7D2A05}" presName="dstNode" presStyleLbl="node1" presStyleIdx="0" presStyleCnt="5"/>
      <dgm:spPr/>
    </dgm:pt>
    <dgm:pt modelId="{6274369C-B417-4DC3-8BE6-8239D2E25932}" type="pres">
      <dgm:prSet presAssocID="{51DD6FBC-CD63-416E-925B-33BB00998241}" presName="text_1" presStyleLbl="node1" presStyleIdx="0" presStyleCnt="5">
        <dgm:presLayoutVars>
          <dgm:bulletEnabled val="1"/>
        </dgm:presLayoutVars>
      </dgm:prSet>
      <dgm:spPr/>
    </dgm:pt>
    <dgm:pt modelId="{49FCE1A2-BEEF-4E99-8789-6D781B0A3BFC}" type="pres">
      <dgm:prSet presAssocID="{51DD6FBC-CD63-416E-925B-33BB00998241}" presName="accent_1" presStyleCnt="0"/>
      <dgm:spPr/>
    </dgm:pt>
    <dgm:pt modelId="{7A22F9D4-C5EA-435F-BF36-4F3D845DDEBE}" type="pres">
      <dgm:prSet presAssocID="{51DD6FBC-CD63-416E-925B-33BB00998241}" presName="accentRepeatNode" presStyleLbl="solidFgAcc1" presStyleIdx="0" presStyleCnt="5"/>
      <dgm:spPr>
        <a:ln>
          <a:solidFill>
            <a:srgbClr val="336990"/>
          </a:solidFill>
        </a:ln>
      </dgm:spPr>
    </dgm:pt>
    <dgm:pt modelId="{7070A6CF-EAB9-4403-8A87-AA5C6CC3C5D0}" type="pres">
      <dgm:prSet presAssocID="{A9FC89BF-61CF-4A48-B2E3-811755E32854}" presName="text_2" presStyleLbl="node1" presStyleIdx="1" presStyleCnt="5">
        <dgm:presLayoutVars>
          <dgm:bulletEnabled val="1"/>
        </dgm:presLayoutVars>
      </dgm:prSet>
      <dgm:spPr/>
    </dgm:pt>
    <dgm:pt modelId="{B0ACE7E0-9CA9-442A-B371-81F75334A3BD}" type="pres">
      <dgm:prSet presAssocID="{A9FC89BF-61CF-4A48-B2E3-811755E32854}" presName="accent_2" presStyleCnt="0"/>
      <dgm:spPr/>
    </dgm:pt>
    <dgm:pt modelId="{A3CE56A9-54B3-4513-B486-679BAA9BFC85}" type="pres">
      <dgm:prSet presAssocID="{A9FC89BF-61CF-4A48-B2E3-811755E32854}" presName="accentRepeatNode" presStyleLbl="solidFgAcc1" presStyleIdx="1" presStyleCnt="5"/>
      <dgm:spPr>
        <a:ln>
          <a:solidFill>
            <a:srgbClr val="336990"/>
          </a:solidFill>
        </a:ln>
      </dgm:spPr>
    </dgm:pt>
    <dgm:pt modelId="{D9542A7C-6619-4060-A42F-2C704270CB1C}" type="pres">
      <dgm:prSet presAssocID="{9F4BEE41-1C5A-4315-86FE-7C1848AED869}" presName="text_3" presStyleLbl="node1" presStyleIdx="2" presStyleCnt="5">
        <dgm:presLayoutVars>
          <dgm:bulletEnabled val="1"/>
        </dgm:presLayoutVars>
      </dgm:prSet>
      <dgm:spPr/>
    </dgm:pt>
    <dgm:pt modelId="{972E6ADE-F7B5-47EF-B0F0-6A11F9D0EC48}" type="pres">
      <dgm:prSet presAssocID="{9F4BEE41-1C5A-4315-86FE-7C1848AED869}" presName="accent_3" presStyleCnt="0"/>
      <dgm:spPr/>
    </dgm:pt>
    <dgm:pt modelId="{F02009A7-4891-450C-99AE-6A27C4560DDA}" type="pres">
      <dgm:prSet presAssocID="{9F4BEE41-1C5A-4315-86FE-7C1848AED869}" presName="accentRepeatNode" presStyleLbl="solidFgAcc1" presStyleIdx="2" presStyleCnt="5"/>
      <dgm:spPr>
        <a:ln>
          <a:solidFill>
            <a:srgbClr val="336990"/>
          </a:solidFill>
        </a:ln>
      </dgm:spPr>
    </dgm:pt>
    <dgm:pt modelId="{0D4E454D-0B54-4E77-A3EE-7A321603B764}" type="pres">
      <dgm:prSet presAssocID="{E26D4F1B-9DE0-4C29-B296-B99364268B66}" presName="text_4" presStyleLbl="node1" presStyleIdx="3" presStyleCnt="5">
        <dgm:presLayoutVars>
          <dgm:bulletEnabled val="1"/>
        </dgm:presLayoutVars>
      </dgm:prSet>
      <dgm:spPr/>
    </dgm:pt>
    <dgm:pt modelId="{E1395028-6177-49C4-9A2E-937B905108F5}" type="pres">
      <dgm:prSet presAssocID="{E26D4F1B-9DE0-4C29-B296-B99364268B66}" presName="accent_4" presStyleCnt="0"/>
      <dgm:spPr/>
    </dgm:pt>
    <dgm:pt modelId="{208AAB8F-ABA1-4F21-9DDC-173EA75017C8}" type="pres">
      <dgm:prSet presAssocID="{E26D4F1B-9DE0-4C29-B296-B99364268B66}" presName="accentRepeatNode" presStyleLbl="solidFgAcc1" presStyleIdx="3" presStyleCnt="5"/>
      <dgm:spPr>
        <a:ln>
          <a:solidFill>
            <a:srgbClr val="336990"/>
          </a:solidFill>
        </a:ln>
      </dgm:spPr>
    </dgm:pt>
    <dgm:pt modelId="{B1A8AAF1-3350-4C93-9C31-7024D74DC2DD}" type="pres">
      <dgm:prSet presAssocID="{7B8FE3EF-9F5C-4DDC-8233-37FFA99176CD}" presName="text_5" presStyleLbl="node1" presStyleIdx="4" presStyleCnt="5">
        <dgm:presLayoutVars>
          <dgm:bulletEnabled val="1"/>
        </dgm:presLayoutVars>
      </dgm:prSet>
      <dgm:spPr/>
    </dgm:pt>
    <dgm:pt modelId="{A021ED0C-53A2-4E9A-BBE3-AB32D56E6801}" type="pres">
      <dgm:prSet presAssocID="{7B8FE3EF-9F5C-4DDC-8233-37FFA99176CD}" presName="accent_5" presStyleCnt="0"/>
      <dgm:spPr/>
    </dgm:pt>
    <dgm:pt modelId="{245C8556-D356-43DA-9D30-0153CCDC4918}" type="pres">
      <dgm:prSet presAssocID="{7B8FE3EF-9F5C-4DDC-8233-37FFA99176CD}" presName="accentRepeatNode" presStyleLbl="solidFgAcc1" presStyleIdx="4" presStyleCnt="5"/>
      <dgm:spPr>
        <a:ln>
          <a:solidFill>
            <a:srgbClr val="336990"/>
          </a:solidFill>
        </a:ln>
      </dgm:spPr>
    </dgm:pt>
  </dgm:ptLst>
  <dgm:cxnLst>
    <dgm:cxn modelId="{80EBB00D-7FBC-40CE-8110-20B3DCE2E910}" srcId="{10089D9B-E84E-43D7-9FD2-FECA8B7D2A05}" destId="{A9FC89BF-61CF-4A48-B2E3-811755E32854}" srcOrd="1" destOrd="0" parTransId="{6C7E8786-895E-4D86-97FB-FB0AA0246E46}" sibTransId="{1504955B-6B9C-4680-8E12-88B3EAABEEDC}"/>
    <dgm:cxn modelId="{B202061F-D9CE-4E21-B7E7-9AC1E580E439}" type="presOf" srcId="{E26D4F1B-9DE0-4C29-B296-B99364268B66}" destId="{0D4E454D-0B54-4E77-A3EE-7A321603B764}" srcOrd="0" destOrd="0" presId="urn:microsoft.com/office/officeart/2008/layout/VerticalCurvedList"/>
    <dgm:cxn modelId="{FA3B442D-4DA0-43C5-A2B8-EB223CDAB3A6}" srcId="{10089D9B-E84E-43D7-9FD2-FECA8B7D2A05}" destId="{51DD6FBC-CD63-416E-925B-33BB00998241}" srcOrd="0" destOrd="0" parTransId="{2B1CC1F6-657C-4D29-848E-6794466186AA}" sibTransId="{D650BB3A-CDBF-433F-8073-64F3D13A2C26}"/>
    <dgm:cxn modelId="{003BC22F-95BA-4796-A0C3-9CF685DFBAD7}" type="presOf" srcId="{51DD6FBC-CD63-416E-925B-33BB00998241}" destId="{6274369C-B417-4DC3-8BE6-8239D2E25932}" srcOrd="0" destOrd="0" presId="urn:microsoft.com/office/officeart/2008/layout/VerticalCurvedList"/>
    <dgm:cxn modelId="{4ED61439-27BF-43A9-A4F3-A3A4D6733EED}" type="presOf" srcId="{A9FC89BF-61CF-4A48-B2E3-811755E32854}" destId="{7070A6CF-EAB9-4403-8A87-AA5C6CC3C5D0}" srcOrd="0" destOrd="0" presId="urn:microsoft.com/office/officeart/2008/layout/VerticalCurvedList"/>
    <dgm:cxn modelId="{417B2046-D275-44F5-BDBB-B237C8E82882}" type="presOf" srcId="{D650BB3A-CDBF-433F-8073-64F3D13A2C26}" destId="{39AB4743-1B3E-4902-9B39-3F4AF80FEA04}" srcOrd="0" destOrd="0" presId="urn:microsoft.com/office/officeart/2008/layout/VerticalCurvedList"/>
    <dgm:cxn modelId="{6822AE7D-2191-4A84-9F14-27CD7D61ECC8}" type="presOf" srcId="{9F4BEE41-1C5A-4315-86FE-7C1848AED869}" destId="{D9542A7C-6619-4060-A42F-2C704270CB1C}" srcOrd="0" destOrd="0" presId="urn:microsoft.com/office/officeart/2008/layout/VerticalCurvedList"/>
    <dgm:cxn modelId="{E82EA17E-F464-4144-9167-EB7C0949F6D2}" srcId="{10089D9B-E84E-43D7-9FD2-FECA8B7D2A05}" destId="{7B8FE3EF-9F5C-4DDC-8233-37FFA99176CD}" srcOrd="4" destOrd="0" parTransId="{46CF5AC6-CC16-4F43-92EF-3FC8E2AF227E}" sibTransId="{F35A2D3A-517D-4259-900B-C87BB6AEE8AE}"/>
    <dgm:cxn modelId="{F47C16B9-4B79-4F8E-B282-7E9D3FC6F3D0}" type="presOf" srcId="{10089D9B-E84E-43D7-9FD2-FECA8B7D2A05}" destId="{C10A806D-0E27-4433-8C43-E80271781EF8}" srcOrd="0" destOrd="0" presId="urn:microsoft.com/office/officeart/2008/layout/VerticalCurvedList"/>
    <dgm:cxn modelId="{E93106BC-8647-46F2-9CDE-B5C97384EF81}" type="presOf" srcId="{7B8FE3EF-9F5C-4DDC-8233-37FFA99176CD}" destId="{B1A8AAF1-3350-4C93-9C31-7024D74DC2DD}" srcOrd="0" destOrd="0" presId="urn:microsoft.com/office/officeart/2008/layout/VerticalCurvedList"/>
    <dgm:cxn modelId="{6CB0FFC8-6169-4435-A9EE-4F3047882656}" srcId="{10089D9B-E84E-43D7-9FD2-FECA8B7D2A05}" destId="{9F4BEE41-1C5A-4315-86FE-7C1848AED869}" srcOrd="2" destOrd="0" parTransId="{3E5F51DF-B582-4476-8379-8792E5664D44}" sibTransId="{D09C3E72-A4A3-4276-BFEC-680C9E7E94C8}"/>
    <dgm:cxn modelId="{6CF55CF8-FD1F-4CDE-9AF8-5111AE29579D}" srcId="{10089D9B-E84E-43D7-9FD2-FECA8B7D2A05}" destId="{E26D4F1B-9DE0-4C29-B296-B99364268B66}" srcOrd="3" destOrd="0" parTransId="{B3C7E758-846B-4162-993F-67443DDB0D06}" sibTransId="{B5DE86ED-9BD4-4936-82A5-FE8BD87CFD06}"/>
    <dgm:cxn modelId="{00D8AFBC-A068-4DDA-B2B1-375ADC742F2D}" type="presParOf" srcId="{C10A806D-0E27-4433-8C43-E80271781EF8}" destId="{4E292070-0158-490B-9650-8EE4BFF57E9E}" srcOrd="0" destOrd="0" presId="urn:microsoft.com/office/officeart/2008/layout/VerticalCurvedList"/>
    <dgm:cxn modelId="{571DAD64-6807-457D-930C-9912D6ADA04C}" type="presParOf" srcId="{4E292070-0158-490B-9650-8EE4BFF57E9E}" destId="{A295E777-6DA2-4C2F-B91A-B7C3FFA5FBC1}" srcOrd="0" destOrd="0" presId="urn:microsoft.com/office/officeart/2008/layout/VerticalCurvedList"/>
    <dgm:cxn modelId="{3029AFFE-3C07-48F5-A054-B22B090D627D}" type="presParOf" srcId="{A295E777-6DA2-4C2F-B91A-B7C3FFA5FBC1}" destId="{FCEC77D1-32B4-4185-8960-169B53EE0D2A}" srcOrd="0" destOrd="0" presId="urn:microsoft.com/office/officeart/2008/layout/VerticalCurvedList"/>
    <dgm:cxn modelId="{06CC26D1-5298-4D3E-8FF4-EBA5C32AF7AD}" type="presParOf" srcId="{A295E777-6DA2-4C2F-B91A-B7C3FFA5FBC1}" destId="{39AB4743-1B3E-4902-9B39-3F4AF80FEA04}" srcOrd="1" destOrd="0" presId="urn:microsoft.com/office/officeart/2008/layout/VerticalCurvedList"/>
    <dgm:cxn modelId="{5B086AE7-D4BF-437D-A8BA-6FBDAAE52A1C}" type="presParOf" srcId="{A295E777-6DA2-4C2F-B91A-B7C3FFA5FBC1}" destId="{5E9701CC-66EF-4E1A-8C18-3E277404301A}" srcOrd="2" destOrd="0" presId="urn:microsoft.com/office/officeart/2008/layout/VerticalCurvedList"/>
    <dgm:cxn modelId="{5DEBB4D5-C0E5-4596-B6FB-ADBAA64C65B8}" type="presParOf" srcId="{A295E777-6DA2-4C2F-B91A-B7C3FFA5FBC1}" destId="{C3F4BD60-06EF-4928-AD52-9D920A224BD9}" srcOrd="3" destOrd="0" presId="urn:microsoft.com/office/officeart/2008/layout/VerticalCurvedList"/>
    <dgm:cxn modelId="{7CF7FE8F-8E8B-4FBE-BA29-FD4DBE0861A7}" type="presParOf" srcId="{4E292070-0158-490B-9650-8EE4BFF57E9E}" destId="{6274369C-B417-4DC3-8BE6-8239D2E25932}" srcOrd="1" destOrd="0" presId="urn:microsoft.com/office/officeart/2008/layout/VerticalCurvedList"/>
    <dgm:cxn modelId="{DD55AA66-013E-45F9-900B-BE11A1DB2AD7}" type="presParOf" srcId="{4E292070-0158-490B-9650-8EE4BFF57E9E}" destId="{49FCE1A2-BEEF-4E99-8789-6D781B0A3BFC}" srcOrd="2" destOrd="0" presId="urn:microsoft.com/office/officeart/2008/layout/VerticalCurvedList"/>
    <dgm:cxn modelId="{900FFAAD-0EC4-45F5-9047-E301803B05AE}" type="presParOf" srcId="{49FCE1A2-BEEF-4E99-8789-6D781B0A3BFC}" destId="{7A22F9D4-C5EA-435F-BF36-4F3D845DDEBE}" srcOrd="0" destOrd="0" presId="urn:microsoft.com/office/officeart/2008/layout/VerticalCurvedList"/>
    <dgm:cxn modelId="{C8213629-87FB-48A0-90F8-38BD226D69E7}" type="presParOf" srcId="{4E292070-0158-490B-9650-8EE4BFF57E9E}" destId="{7070A6CF-EAB9-4403-8A87-AA5C6CC3C5D0}" srcOrd="3" destOrd="0" presId="urn:microsoft.com/office/officeart/2008/layout/VerticalCurvedList"/>
    <dgm:cxn modelId="{F64ABE9D-F753-4BDA-BF0B-74EF7EF317E1}" type="presParOf" srcId="{4E292070-0158-490B-9650-8EE4BFF57E9E}" destId="{B0ACE7E0-9CA9-442A-B371-81F75334A3BD}" srcOrd="4" destOrd="0" presId="urn:microsoft.com/office/officeart/2008/layout/VerticalCurvedList"/>
    <dgm:cxn modelId="{784BDEDD-6461-48ED-8B3E-640E04245EB3}" type="presParOf" srcId="{B0ACE7E0-9CA9-442A-B371-81F75334A3BD}" destId="{A3CE56A9-54B3-4513-B486-679BAA9BFC85}" srcOrd="0" destOrd="0" presId="urn:microsoft.com/office/officeart/2008/layout/VerticalCurvedList"/>
    <dgm:cxn modelId="{AD32EB67-544A-481E-84EE-28D29796057E}" type="presParOf" srcId="{4E292070-0158-490B-9650-8EE4BFF57E9E}" destId="{D9542A7C-6619-4060-A42F-2C704270CB1C}" srcOrd="5" destOrd="0" presId="urn:microsoft.com/office/officeart/2008/layout/VerticalCurvedList"/>
    <dgm:cxn modelId="{1AEF1451-17CA-496E-B77B-973A66CB8459}" type="presParOf" srcId="{4E292070-0158-490B-9650-8EE4BFF57E9E}" destId="{972E6ADE-F7B5-47EF-B0F0-6A11F9D0EC48}" srcOrd="6" destOrd="0" presId="urn:microsoft.com/office/officeart/2008/layout/VerticalCurvedList"/>
    <dgm:cxn modelId="{4B7F9293-9A09-4B25-9523-D1D17C8768A0}" type="presParOf" srcId="{972E6ADE-F7B5-47EF-B0F0-6A11F9D0EC48}" destId="{F02009A7-4891-450C-99AE-6A27C4560DDA}" srcOrd="0" destOrd="0" presId="urn:microsoft.com/office/officeart/2008/layout/VerticalCurvedList"/>
    <dgm:cxn modelId="{BF905EF0-047E-4163-AD29-BC2980596357}" type="presParOf" srcId="{4E292070-0158-490B-9650-8EE4BFF57E9E}" destId="{0D4E454D-0B54-4E77-A3EE-7A321603B764}" srcOrd="7" destOrd="0" presId="urn:microsoft.com/office/officeart/2008/layout/VerticalCurvedList"/>
    <dgm:cxn modelId="{3E7B9D05-4DB7-462F-91A8-6A9A84919F80}" type="presParOf" srcId="{4E292070-0158-490B-9650-8EE4BFF57E9E}" destId="{E1395028-6177-49C4-9A2E-937B905108F5}" srcOrd="8" destOrd="0" presId="urn:microsoft.com/office/officeart/2008/layout/VerticalCurvedList"/>
    <dgm:cxn modelId="{FD1A43E2-21AA-4169-9379-CD54F8C0F7DB}" type="presParOf" srcId="{E1395028-6177-49C4-9A2E-937B905108F5}" destId="{208AAB8F-ABA1-4F21-9DDC-173EA75017C8}" srcOrd="0" destOrd="0" presId="urn:microsoft.com/office/officeart/2008/layout/VerticalCurvedList"/>
    <dgm:cxn modelId="{C646E71C-5225-4C27-853E-22C608C8302D}" type="presParOf" srcId="{4E292070-0158-490B-9650-8EE4BFF57E9E}" destId="{B1A8AAF1-3350-4C93-9C31-7024D74DC2DD}" srcOrd="9" destOrd="0" presId="urn:microsoft.com/office/officeart/2008/layout/VerticalCurvedList"/>
    <dgm:cxn modelId="{5AED859C-3D55-4537-B203-266C5217C3E8}" type="presParOf" srcId="{4E292070-0158-490B-9650-8EE4BFF57E9E}" destId="{A021ED0C-53A2-4E9A-BBE3-AB32D56E6801}" srcOrd="10" destOrd="0" presId="urn:microsoft.com/office/officeart/2008/layout/VerticalCurvedList"/>
    <dgm:cxn modelId="{5F2B59D1-84CF-481D-8F30-0FD9594A86A4}" type="presParOf" srcId="{A021ED0C-53A2-4E9A-BBE3-AB32D56E6801}" destId="{245C8556-D356-43DA-9D30-0153CCDC49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B4743-1B3E-4902-9B39-3F4AF80FEA04}">
      <dsp:nvSpPr>
        <dsp:cNvPr id="0" name=""/>
        <dsp:cNvSpPr/>
      </dsp:nvSpPr>
      <dsp:spPr>
        <a:xfrm>
          <a:off x="-4385991" y="-672734"/>
          <a:ext cx="5225318" cy="5225318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4369C-B417-4DC3-8BE6-8239D2E25932}">
      <dsp:nvSpPr>
        <dsp:cNvPr id="0" name=""/>
        <dsp:cNvSpPr/>
      </dsp:nvSpPr>
      <dsp:spPr>
        <a:xfrm>
          <a:off x="367521" y="242413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Be prepared when covering challenging content.</a:t>
          </a:r>
        </a:p>
      </dsp:txBody>
      <dsp:txXfrm>
        <a:off x="367521" y="242413"/>
        <a:ext cx="10551412" cy="485136"/>
      </dsp:txXfrm>
    </dsp:sp>
    <dsp:sp modelId="{7A22F9D4-C5EA-435F-BF36-4F3D845DDEBE}">
      <dsp:nvSpPr>
        <dsp:cNvPr id="0" name=""/>
        <dsp:cNvSpPr/>
      </dsp:nvSpPr>
      <dsp:spPr>
        <a:xfrm>
          <a:off x="64311" y="181770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0A6CF-EAB9-4403-8A87-AA5C6CC3C5D0}">
      <dsp:nvSpPr>
        <dsp:cNvPr id="0" name=""/>
        <dsp:cNvSpPr/>
      </dsp:nvSpPr>
      <dsp:spPr>
        <a:xfrm>
          <a:off x="715156" y="969884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Learn </a:t>
          </a:r>
          <a:r>
            <a:rPr lang="en-US" sz="2400" kern="1200" dirty="0">
              <a:solidFill>
                <a:schemeClr val="tx1"/>
              </a:solidFill>
            </a:rPr>
            <a:t>to identify trauma responses.</a:t>
          </a:r>
        </a:p>
      </dsp:txBody>
      <dsp:txXfrm>
        <a:off x="715156" y="969884"/>
        <a:ext cx="10203777" cy="485136"/>
      </dsp:txXfrm>
    </dsp:sp>
    <dsp:sp modelId="{A3CE56A9-54B3-4513-B486-679BAA9BFC85}">
      <dsp:nvSpPr>
        <dsp:cNvPr id="0" name=""/>
        <dsp:cNvSpPr/>
      </dsp:nvSpPr>
      <dsp:spPr>
        <a:xfrm>
          <a:off x="411945" y="909242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42A7C-6619-4060-A42F-2C704270CB1C}">
      <dsp:nvSpPr>
        <dsp:cNvPr id="0" name=""/>
        <dsp:cNvSpPr/>
      </dsp:nvSpPr>
      <dsp:spPr>
        <a:xfrm>
          <a:off x="821852" y="1697356"/>
          <a:ext cx="10097081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Intervene as soon as possible.</a:t>
          </a:r>
        </a:p>
      </dsp:txBody>
      <dsp:txXfrm>
        <a:off x="821852" y="1697356"/>
        <a:ext cx="10097081" cy="485136"/>
      </dsp:txXfrm>
    </dsp:sp>
    <dsp:sp modelId="{F02009A7-4891-450C-99AE-6A27C4560DDA}">
      <dsp:nvSpPr>
        <dsp:cNvPr id="0" name=""/>
        <dsp:cNvSpPr/>
      </dsp:nvSpPr>
      <dsp:spPr>
        <a:xfrm>
          <a:off x="518641" y="1636714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E454D-0B54-4E77-A3EE-7A321603B764}">
      <dsp:nvSpPr>
        <dsp:cNvPr id="0" name=""/>
        <dsp:cNvSpPr/>
      </dsp:nvSpPr>
      <dsp:spPr>
        <a:xfrm>
          <a:off x="715156" y="2424828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Leverage calming techniques.</a:t>
          </a:r>
        </a:p>
      </dsp:txBody>
      <dsp:txXfrm>
        <a:off x="715156" y="2424828"/>
        <a:ext cx="10203777" cy="485136"/>
      </dsp:txXfrm>
    </dsp:sp>
    <dsp:sp modelId="{208AAB8F-ABA1-4F21-9DDC-173EA75017C8}">
      <dsp:nvSpPr>
        <dsp:cNvPr id="0" name=""/>
        <dsp:cNvSpPr/>
      </dsp:nvSpPr>
      <dsp:spPr>
        <a:xfrm>
          <a:off x="411945" y="2364186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8AAF1-3350-4C93-9C31-7024D74DC2DD}">
      <dsp:nvSpPr>
        <dsp:cNvPr id="0" name=""/>
        <dsp:cNvSpPr/>
      </dsp:nvSpPr>
      <dsp:spPr>
        <a:xfrm>
          <a:off x="367521" y="3152300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Debrief with the student, class, or supervisor as appropriate.</a:t>
          </a:r>
        </a:p>
      </dsp:txBody>
      <dsp:txXfrm>
        <a:off x="367521" y="3152300"/>
        <a:ext cx="10551412" cy="485136"/>
      </dsp:txXfrm>
    </dsp:sp>
    <dsp:sp modelId="{245C8556-D356-43DA-9D30-0153CCDC4918}">
      <dsp:nvSpPr>
        <dsp:cNvPr id="0" name=""/>
        <dsp:cNvSpPr/>
      </dsp:nvSpPr>
      <dsp:spPr>
        <a:xfrm>
          <a:off x="64311" y="3091658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B4743-1B3E-4902-9B39-3F4AF80FEA04}">
      <dsp:nvSpPr>
        <dsp:cNvPr id="0" name=""/>
        <dsp:cNvSpPr/>
      </dsp:nvSpPr>
      <dsp:spPr>
        <a:xfrm>
          <a:off x="-4385991" y="-672734"/>
          <a:ext cx="5225318" cy="5225318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4369C-B417-4DC3-8BE6-8239D2E25932}">
      <dsp:nvSpPr>
        <dsp:cNvPr id="0" name=""/>
        <dsp:cNvSpPr/>
      </dsp:nvSpPr>
      <dsp:spPr>
        <a:xfrm>
          <a:off x="367521" y="242413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Be prepared when covering challenging content.</a:t>
          </a:r>
        </a:p>
      </dsp:txBody>
      <dsp:txXfrm>
        <a:off x="367521" y="242413"/>
        <a:ext cx="10551412" cy="485136"/>
      </dsp:txXfrm>
    </dsp:sp>
    <dsp:sp modelId="{7A22F9D4-C5EA-435F-BF36-4F3D845DDEBE}">
      <dsp:nvSpPr>
        <dsp:cNvPr id="0" name=""/>
        <dsp:cNvSpPr/>
      </dsp:nvSpPr>
      <dsp:spPr>
        <a:xfrm>
          <a:off x="64311" y="181770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0A6CF-EAB9-4403-8A87-AA5C6CC3C5D0}">
      <dsp:nvSpPr>
        <dsp:cNvPr id="0" name=""/>
        <dsp:cNvSpPr/>
      </dsp:nvSpPr>
      <dsp:spPr>
        <a:xfrm>
          <a:off x="715156" y="969884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Learn to identify trauma responses.</a:t>
          </a:r>
        </a:p>
      </dsp:txBody>
      <dsp:txXfrm>
        <a:off x="715156" y="969884"/>
        <a:ext cx="10203777" cy="485136"/>
      </dsp:txXfrm>
    </dsp:sp>
    <dsp:sp modelId="{A3CE56A9-54B3-4513-B486-679BAA9BFC85}">
      <dsp:nvSpPr>
        <dsp:cNvPr id="0" name=""/>
        <dsp:cNvSpPr/>
      </dsp:nvSpPr>
      <dsp:spPr>
        <a:xfrm>
          <a:off x="411945" y="909242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42A7C-6619-4060-A42F-2C704270CB1C}">
      <dsp:nvSpPr>
        <dsp:cNvPr id="0" name=""/>
        <dsp:cNvSpPr/>
      </dsp:nvSpPr>
      <dsp:spPr>
        <a:xfrm>
          <a:off x="821852" y="1697356"/>
          <a:ext cx="10097081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Intervene as soon as possible.</a:t>
          </a:r>
        </a:p>
      </dsp:txBody>
      <dsp:txXfrm>
        <a:off x="821852" y="1697356"/>
        <a:ext cx="10097081" cy="485136"/>
      </dsp:txXfrm>
    </dsp:sp>
    <dsp:sp modelId="{F02009A7-4891-450C-99AE-6A27C4560DDA}">
      <dsp:nvSpPr>
        <dsp:cNvPr id="0" name=""/>
        <dsp:cNvSpPr/>
      </dsp:nvSpPr>
      <dsp:spPr>
        <a:xfrm>
          <a:off x="518641" y="1636714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E454D-0B54-4E77-A3EE-7A321603B764}">
      <dsp:nvSpPr>
        <dsp:cNvPr id="0" name=""/>
        <dsp:cNvSpPr/>
      </dsp:nvSpPr>
      <dsp:spPr>
        <a:xfrm>
          <a:off x="715156" y="2424828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Leverage calming techniques.</a:t>
          </a:r>
        </a:p>
      </dsp:txBody>
      <dsp:txXfrm>
        <a:off x="715156" y="2424828"/>
        <a:ext cx="10203777" cy="485136"/>
      </dsp:txXfrm>
    </dsp:sp>
    <dsp:sp modelId="{208AAB8F-ABA1-4F21-9DDC-173EA75017C8}">
      <dsp:nvSpPr>
        <dsp:cNvPr id="0" name=""/>
        <dsp:cNvSpPr/>
      </dsp:nvSpPr>
      <dsp:spPr>
        <a:xfrm>
          <a:off x="411945" y="2364186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8AAF1-3350-4C93-9C31-7024D74DC2DD}">
      <dsp:nvSpPr>
        <dsp:cNvPr id="0" name=""/>
        <dsp:cNvSpPr/>
      </dsp:nvSpPr>
      <dsp:spPr>
        <a:xfrm>
          <a:off x="367521" y="3152300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Debrief with the student, class, or supervisor as appropriate.</a:t>
          </a:r>
        </a:p>
      </dsp:txBody>
      <dsp:txXfrm>
        <a:off x="367521" y="3152300"/>
        <a:ext cx="10551412" cy="485136"/>
      </dsp:txXfrm>
    </dsp:sp>
    <dsp:sp modelId="{245C8556-D356-43DA-9D30-0153CCDC4918}">
      <dsp:nvSpPr>
        <dsp:cNvPr id="0" name=""/>
        <dsp:cNvSpPr/>
      </dsp:nvSpPr>
      <dsp:spPr>
        <a:xfrm>
          <a:off x="64311" y="3091658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B4743-1B3E-4902-9B39-3F4AF80FEA04}">
      <dsp:nvSpPr>
        <dsp:cNvPr id="0" name=""/>
        <dsp:cNvSpPr/>
      </dsp:nvSpPr>
      <dsp:spPr>
        <a:xfrm>
          <a:off x="-4385991" y="-672734"/>
          <a:ext cx="5225318" cy="5225318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4369C-B417-4DC3-8BE6-8239D2E25932}">
      <dsp:nvSpPr>
        <dsp:cNvPr id="0" name=""/>
        <dsp:cNvSpPr/>
      </dsp:nvSpPr>
      <dsp:spPr>
        <a:xfrm>
          <a:off x="367521" y="242413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Be prepared when covering challenging content.</a:t>
          </a:r>
        </a:p>
      </dsp:txBody>
      <dsp:txXfrm>
        <a:off x="367521" y="242413"/>
        <a:ext cx="10551412" cy="485136"/>
      </dsp:txXfrm>
    </dsp:sp>
    <dsp:sp modelId="{7A22F9D4-C5EA-435F-BF36-4F3D845DDEBE}">
      <dsp:nvSpPr>
        <dsp:cNvPr id="0" name=""/>
        <dsp:cNvSpPr/>
      </dsp:nvSpPr>
      <dsp:spPr>
        <a:xfrm>
          <a:off x="64311" y="181770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0A6CF-EAB9-4403-8A87-AA5C6CC3C5D0}">
      <dsp:nvSpPr>
        <dsp:cNvPr id="0" name=""/>
        <dsp:cNvSpPr/>
      </dsp:nvSpPr>
      <dsp:spPr>
        <a:xfrm>
          <a:off x="715156" y="969884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Learn </a:t>
          </a:r>
          <a:r>
            <a:rPr lang="en-US" sz="2400" kern="1200" dirty="0">
              <a:solidFill>
                <a:schemeClr val="tx1"/>
              </a:solidFill>
            </a:rPr>
            <a:t>to identify trauma responses.</a:t>
          </a:r>
        </a:p>
      </dsp:txBody>
      <dsp:txXfrm>
        <a:off x="715156" y="969884"/>
        <a:ext cx="10203777" cy="485136"/>
      </dsp:txXfrm>
    </dsp:sp>
    <dsp:sp modelId="{A3CE56A9-54B3-4513-B486-679BAA9BFC85}">
      <dsp:nvSpPr>
        <dsp:cNvPr id="0" name=""/>
        <dsp:cNvSpPr/>
      </dsp:nvSpPr>
      <dsp:spPr>
        <a:xfrm>
          <a:off x="411945" y="909242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42A7C-6619-4060-A42F-2C704270CB1C}">
      <dsp:nvSpPr>
        <dsp:cNvPr id="0" name=""/>
        <dsp:cNvSpPr/>
      </dsp:nvSpPr>
      <dsp:spPr>
        <a:xfrm>
          <a:off x="821852" y="1697356"/>
          <a:ext cx="10097081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Intervene as soon as possible.</a:t>
          </a:r>
        </a:p>
      </dsp:txBody>
      <dsp:txXfrm>
        <a:off x="821852" y="1697356"/>
        <a:ext cx="10097081" cy="485136"/>
      </dsp:txXfrm>
    </dsp:sp>
    <dsp:sp modelId="{F02009A7-4891-450C-99AE-6A27C4560DDA}">
      <dsp:nvSpPr>
        <dsp:cNvPr id="0" name=""/>
        <dsp:cNvSpPr/>
      </dsp:nvSpPr>
      <dsp:spPr>
        <a:xfrm>
          <a:off x="518641" y="1636714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E454D-0B54-4E77-A3EE-7A321603B764}">
      <dsp:nvSpPr>
        <dsp:cNvPr id="0" name=""/>
        <dsp:cNvSpPr/>
      </dsp:nvSpPr>
      <dsp:spPr>
        <a:xfrm>
          <a:off x="715156" y="2424828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Leverage calming techniques.</a:t>
          </a:r>
        </a:p>
      </dsp:txBody>
      <dsp:txXfrm>
        <a:off x="715156" y="2424828"/>
        <a:ext cx="10203777" cy="485136"/>
      </dsp:txXfrm>
    </dsp:sp>
    <dsp:sp modelId="{208AAB8F-ABA1-4F21-9DDC-173EA75017C8}">
      <dsp:nvSpPr>
        <dsp:cNvPr id="0" name=""/>
        <dsp:cNvSpPr/>
      </dsp:nvSpPr>
      <dsp:spPr>
        <a:xfrm>
          <a:off x="411945" y="2364186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8AAF1-3350-4C93-9C31-7024D74DC2DD}">
      <dsp:nvSpPr>
        <dsp:cNvPr id="0" name=""/>
        <dsp:cNvSpPr/>
      </dsp:nvSpPr>
      <dsp:spPr>
        <a:xfrm>
          <a:off x="367521" y="3152300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Debrief with the student, class, or supervisor as appropriate.</a:t>
          </a:r>
        </a:p>
      </dsp:txBody>
      <dsp:txXfrm>
        <a:off x="367521" y="3152300"/>
        <a:ext cx="10551412" cy="485136"/>
      </dsp:txXfrm>
    </dsp:sp>
    <dsp:sp modelId="{245C8556-D356-43DA-9D30-0153CCDC4918}">
      <dsp:nvSpPr>
        <dsp:cNvPr id="0" name=""/>
        <dsp:cNvSpPr/>
      </dsp:nvSpPr>
      <dsp:spPr>
        <a:xfrm>
          <a:off x="64311" y="3091658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B4743-1B3E-4902-9B39-3F4AF80FEA04}">
      <dsp:nvSpPr>
        <dsp:cNvPr id="0" name=""/>
        <dsp:cNvSpPr/>
      </dsp:nvSpPr>
      <dsp:spPr>
        <a:xfrm>
          <a:off x="-4385991" y="-672734"/>
          <a:ext cx="5225318" cy="5225318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4369C-B417-4DC3-8BE6-8239D2E25932}">
      <dsp:nvSpPr>
        <dsp:cNvPr id="0" name=""/>
        <dsp:cNvSpPr/>
      </dsp:nvSpPr>
      <dsp:spPr>
        <a:xfrm>
          <a:off x="367521" y="242413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Be prepared when covering challenging content.</a:t>
          </a:r>
        </a:p>
      </dsp:txBody>
      <dsp:txXfrm>
        <a:off x="367521" y="242413"/>
        <a:ext cx="10551412" cy="485136"/>
      </dsp:txXfrm>
    </dsp:sp>
    <dsp:sp modelId="{7A22F9D4-C5EA-435F-BF36-4F3D845DDEBE}">
      <dsp:nvSpPr>
        <dsp:cNvPr id="0" name=""/>
        <dsp:cNvSpPr/>
      </dsp:nvSpPr>
      <dsp:spPr>
        <a:xfrm>
          <a:off x="64311" y="181770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0A6CF-EAB9-4403-8A87-AA5C6CC3C5D0}">
      <dsp:nvSpPr>
        <dsp:cNvPr id="0" name=""/>
        <dsp:cNvSpPr/>
      </dsp:nvSpPr>
      <dsp:spPr>
        <a:xfrm>
          <a:off x="715156" y="969884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Learn </a:t>
          </a:r>
          <a:r>
            <a:rPr lang="en-US" sz="2400" kern="1200" dirty="0">
              <a:solidFill>
                <a:schemeClr val="tx1"/>
              </a:solidFill>
            </a:rPr>
            <a:t>to identify trauma responses.</a:t>
          </a:r>
        </a:p>
      </dsp:txBody>
      <dsp:txXfrm>
        <a:off x="715156" y="969884"/>
        <a:ext cx="10203777" cy="485136"/>
      </dsp:txXfrm>
    </dsp:sp>
    <dsp:sp modelId="{A3CE56A9-54B3-4513-B486-679BAA9BFC85}">
      <dsp:nvSpPr>
        <dsp:cNvPr id="0" name=""/>
        <dsp:cNvSpPr/>
      </dsp:nvSpPr>
      <dsp:spPr>
        <a:xfrm>
          <a:off x="411945" y="909242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42A7C-6619-4060-A42F-2C704270CB1C}">
      <dsp:nvSpPr>
        <dsp:cNvPr id="0" name=""/>
        <dsp:cNvSpPr/>
      </dsp:nvSpPr>
      <dsp:spPr>
        <a:xfrm>
          <a:off x="821852" y="1697356"/>
          <a:ext cx="10097081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Intervene as soon as possible.</a:t>
          </a:r>
        </a:p>
      </dsp:txBody>
      <dsp:txXfrm>
        <a:off x="821852" y="1697356"/>
        <a:ext cx="10097081" cy="485136"/>
      </dsp:txXfrm>
    </dsp:sp>
    <dsp:sp modelId="{F02009A7-4891-450C-99AE-6A27C4560DDA}">
      <dsp:nvSpPr>
        <dsp:cNvPr id="0" name=""/>
        <dsp:cNvSpPr/>
      </dsp:nvSpPr>
      <dsp:spPr>
        <a:xfrm>
          <a:off x="518641" y="1636714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E454D-0B54-4E77-A3EE-7A321603B764}">
      <dsp:nvSpPr>
        <dsp:cNvPr id="0" name=""/>
        <dsp:cNvSpPr/>
      </dsp:nvSpPr>
      <dsp:spPr>
        <a:xfrm>
          <a:off x="715156" y="2424828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Leverage calming techniques.</a:t>
          </a:r>
        </a:p>
      </dsp:txBody>
      <dsp:txXfrm>
        <a:off x="715156" y="2424828"/>
        <a:ext cx="10203777" cy="485136"/>
      </dsp:txXfrm>
    </dsp:sp>
    <dsp:sp modelId="{208AAB8F-ABA1-4F21-9DDC-173EA75017C8}">
      <dsp:nvSpPr>
        <dsp:cNvPr id="0" name=""/>
        <dsp:cNvSpPr/>
      </dsp:nvSpPr>
      <dsp:spPr>
        <a:xfrm>
          <a:off x="411945" y="2364186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8AAF1-3350-4C93-9C31-7024D74DC2DD}">
      <dsp:nvSpPr>
        <dsp:cNvPr id="0" name=""/>
        <dsp:cNvSpPr/>
      </dsp:nvSpPr>
      <dsp:spPr>
        <a:xfrm>
          <a:off x="367521" y="3152300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Debrief with the student, class, or supervisor as appropriate.</a:t>
          </a:r>
        </a:p>
      </dsp:txBody>
      <dsp:txXfrm>
        <a:off x="367521" y="3152300"/>
        <a:ext cx="10551412" cy="485136"/>
      </dsp:txXfrm>
    </dsp:sp>
    <dsp:sp modelId="{245C8556-D356-43DA-9D30-0153CCDC4918}">
      <dsp:nvSpPr>
        <dsp:cNvPr id="0" name=""/>
        <dsp:cNvSpPr/>
      </dsp:nvSpPr>
      <dsp:spPr>
        <a:xfrm>
          <a:off x="64311" y="3091658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5253C-0877-43F1-988C-1A89164E3A84}">
      <dsp:nvSpPr>
        <dsp:cNvPr id="0" name=""/>
        <dsp:cNvSpPr/>
      </dsp:nvSpPr>
      <dsp:spPr>
        <a:xfrm>
          <a:off x="0" y="355596"/>
          <a:ext cx="3428503" cy="3168657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ACTIONS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Remain calm.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Encourage the youth to move to a different space.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Demonstrate listening.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Encourage breathing exercises or other mindfulness.</a:t>
          </a:r>
        </a:p>
      </dsp:txBody>
      <dsp:txXfrm>
        <a:off x="0" y="355596"/>
        <a:ext cx="3428503" cy="3168657"/>
      </dsp:txXfrm>
    </dsp:sp>
    <dsp:sp modelId="{E871E34F-985A-4144-8C0B-175D2BB0C9C5}">
      <dsp:nvSpPr>
        <dsp:cNvPr id="0" name=""/>
        <dsp:cNvSpPr/>
      </dsp:nvSpPr>
      <dsp:spPr>
        <a:xfrm>
          <a:off x="3771354" y="355596"/>
          <a:ext cx="3428503" cy="3168657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VERBAL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Speak calmly and slowly.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Monitor your volume.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Express empathy and care.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Communicate respectful boundaries.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Ask them to engage in simple tasks (e.g., spell their name)</a:t>
          </a:r>
        </a:p>
      </dsp:txBody>
      <dsp:txXfrm>
        <a:off x="3771354" y="355596"/>
        <a:ext cx="3428503" cy="3168657"/>
      </dsp:txXfrm>
    </dsp:sp>
    <dsp:sp modelId="{D40AD649-8765-4B46-96EE-C35948318169}">
      <dsp:nvSpPr>
        <dsp:cNvPr id="0" name=""/>
        <dsp:cNvSpPr/>
      </dsp:nvSpPr>
      <dsp:spPr>
        <a:xfrm>
          <a:off x="7542708" y="355596"/>
          <a:ext cx="3428503" cy="3168657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BODY LANGUAGE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Keep a relaxed stance.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Maintain a neutral or empathetic facial expression.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Respect personal space.</a:t>
          </a:r>
        </a:p>
      </dsp:txBody>
      <dsp:txXfrm>
        <a:off x="7542708" y="355596"/>
        <a:ext cx="3428503" cy="31686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B4743-1B3E-4902-9B39-3F4AF80FEA04}">
      <dsp:nvSpPr>
        <dsp:cNvPr id="0" name=""/>
        <dsp:cNvSpPr/>
      </dsp:nvSpPr>
      <dsp:spPr>
        <a:xfrm>
          <a:off x="-4385991" y="-672734"/>
          <a:ext cx="5225318" cy="5225318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4369C-B417-4DC3-8BE6-8239D2E25932}">
      <dsp:nvSpPr>
        <dsp:cNvPr id="0" name=""/>
        <dsp:cNvSpPr/>
      </dsp:nvSpPr>
      <dsp:spPr>
        <a:xfrm>
          <a:off x="367521" y="242413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Be prepared when covering challenging content.</a:t>
          </a:r>
        </a:p>
      </dsp:txBody>
      <dsp:txXfrm>
        <a:off x="367521" y="242413"/>
        <a:ext cx="10551412" cy="485136"/>
      </dsp:txXfrm>
    </dsp:sp>
    <dsp:sp modelId="{7A22F9D4-C5EA-435F-BF36-4F3D845DDEBE}">
      <dsp:nvSpPr>
        <dsp:cNvPr id="0" name=""/>
        <dsp:cNvSpPr/>
      </dsp:nvSpPr>
      <dsp:spPr>
        <a:xfrm>
          <a:off x="64311" y="181770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0A6CF-EAB9-4403-8A87-AA5C6CC3C5D0}">
      <dsp:nvSpPr>
        <dsp:cNvPr id="0" name=""/>
        <dsp:cNvSpPr/>
      </dsp:nvSpPr>
      <dsp:spPr>
        <a:xfrm>
          <a:off x="715156" y="969884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Learn </a:t>
          </a:r>
          <a:r>
            <a:rPr lang="en-US" sz="2400" kern="1200" dirty="0">
              <a:solidFill>
                <a:schemeClr val="tx1"/>
              </a:solidFill>
            </a:rPr>
            <a:t>to identify trauma responses.</a:t>
          </a:r>
        </a:p>
      </dsp:txBody>
      <dsp:txXfrm>
        <a:off x="715156" y="969884"/>
        <a:ext cx="10203777" cy="485136"/>
      </dsp:txXfrm>
    </dsp:sp>
    <dsp:sp modelId="{A3CE56A9-54B3-4513-B486-679BAA9BFC85}">
      <dsp:nvSpPr>
        <dsp:cNvPr id="0" name=""/>
        <dsp:cNvSpPr/>
      </dsp:nvSpPr>
      <dsp:spPr>
        <a:xfrm>
          <a:off x="411945" y="909242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42A7C-6619-4060-A42F-2C704270CB1C}">
      <dsp:nvSpPr>
        <dsp:cNvPr id="0" name=""/>
        <dsp:cNvSpPr/>
      </dsp:nvSpPr>
      <dsp:spPr>
        <a:xfrm>
          <a:off x="821852" y="1697356"/>
          <a:ext cx="10097081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Intervene as soon as possible.</a:t>
          </a:r>
        </a:p>
      </dsp:txBody>
      <dsp:txXfrm>
        <a:off x="821852" y="1697356"/>
        <a:ext cx="10097081" cy="485136"/>
      </dsp:txXfrm>
    </dsp:sp>
    <dsp:sp modelId="{F02009A7-4891-450C-99AE-6A27C4560DDA}">
      <dsp:nvSpPr>
        <dsp:cNvPr id="0" name=""/>
        <dsp:cNvSpPr/>
      </dsp:nvSpPr>
      <dsp:spPr>
        <a:xfrm>
          <a:off x="518641" y="1636714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E454D-0B54-4E77-A3EE-7A321603B764}">
      <dsp:nvSpPr>
        <dsp:cNvPr id="0" name=""/>
        <dsp:cNvSpPr/>
      </dsp:nvSpPr>
      <dsp:spPr>
        <a:xfrm>
          <a:off x="715156" y="2424828"/>
          <a:ext cx="10203777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Leverage calming techniques.</a:t>
          </a:r>
        </a:p>
      </dsp:txBody>
      <dsp:txXfrm>
        <a:off x="715156" y="2424828"/>
        <a:ext cx="10203777" cy="485136"/>
      </dsp:txXfrm>
    </dsp:sp>
    <dsp:sp modelId="{208AAB8F-ABA1-4F21-9DDC-173EA75017C8}">
      <dsp:nvSpPr>
        <dsp:cNvPr id="0" name=""/>
        <dsp:cNvSpPr/>
      </dsp:nvSpPr>
      <dsp:spPr>
        <a:xfrm>
          <a:off x="411945" y="2364186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8AAF1-3350-4C93-9C31-7024D74DC2DD}">
      <dsp:nvSpPr>
        <dsp:cNvPr id="0" name=""/>
        <dsp:cNvSpPr/>
      </dsp:nvSpPr>
      <dsp:spPr>
        <a:xfrm>
          <a:off x="367521" y="3152300"/>
          <a:ext cx="10551412" cy="485136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0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Debrief with the student, class, or supervisor as appropriate.</a:t>
          </a:r>
        </a:p>
      </dsp:txBody>
      <dsp:txXfrm>
        <a:off x="367521" y="3152300"/>
        <a:ext cx="10551412" cy="485136"/>
      </dsp:txXfrm>
    </dsp:sp>
    <dsp:sp modelId="{245C8556-D356-43DA-9D30-0153CCDC4918}">
      <dsp:nvSpPr>
        <dsp:cNvPr id="0" name=""/>
        <dsp:cNvSpPr/>
      </dsp:nvSpPr>
      <dsp:spPr>
        <a:xfrm>
          <a:off x="64311" y="3091658"/>
          <a:ext cx="606420" cy="606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12/12/2024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12/12/2024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vJ5uBlGYg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23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59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9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1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51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23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22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01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5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1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6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0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9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Internet </a:t>
            </a:r>
            <a:r>
              <a:rPr lang="en-US">
                <a:ea typeface="Calibri"/>
                <a:cs typeface="Calibri"/>
              </a:rPr>
              <a:t>access</a:t>
            </a:r>
            <a:r>
              <a:rPr lang="en-US" dirty="0">
                <a:ea typeface="Calibri"/>
                <a:cs typeface="Calibri"/>
              </a:rPr>
              <a:t> needed to watch video. </a:t>
            </a:r>
            <a:r>
              <a:rPr lang="en-US" dirty="0">
                <a:hlinkClick r:id="rId3"/>
              </a:rPr>
              <a:t>https://youtu.be/bvJ5uBlGYgE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21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1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4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22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7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_FYSB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Full Administration for Children and Families logo ">
            <a:extLst>
              <a:ext uri="{FF2B5EF4-FFF2-40B4-BE49-F238E27FC236}">
                <a16:creationId xmlns:a16="http://schemas.microsoft.com/office/drawing/2014/main" id="{AB86971F-A4B4-AD11-226C-0D922F24B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0" y="6019266"/>
            <a:ext cx="3902000" cy="604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9D49-3B46-92D3-9CDE-EE1E7B223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8725" y="4358758"/>
            <a:ext cx="5486400" cy="596208"/>
          </a:xfrm>
        </p:spPr>
        <p:txBody>
          <a:bodyPr/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564581-3968-2A67-C56A-69DD140452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DC64-3410-D5B7-277D-8CDA13A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47485D1-1E74-89EB-D04D-412B6FAC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225" y="231122"/>
            <a:ext cx="3494639" cy="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66792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943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486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ondensed ACF logo">
            <a:extLst>
              <a:ext uri="{FF2B5EF4-FFF2-40B4-BE49-F238E27FC236}">
                <a16:creationId xmlns:a16="http://schemas.microsoft.com/office/drawing/2014/main" id="{02543DBD-1387-2207-F623-77389C6A2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026F4EC-529F-47C3-15FA-8C40C25D99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486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1D61CE98-7EF7-E0F9-3EBB-8ECD24656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3D714A4-1C7E-5347-1550-AD97ACC72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 descr="Condensed ACF logo">
            <a:extLst>
              <a:ext uri="{FF2B5EF4-FFF2-40B4-BE49-F238E27FC236}">
                <a16:creationId xmlns:a16="http://schemas.microsoft.com/office/drawing/2014/main" id="{2E1FF96F-7BD3-31B6-6ABF-98371D8CB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2BBC61-DA93-7F49-F33D-6D70CB2A9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BFD15BDD-B585-C01C-D264-500ED4900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118307-EF9D-C0B1-49A0-CD84C8987A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_FYSB-APP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Full Administration for Children and Families logo ">
            <a:extLst>
              <a:ext uri="{FF2B5EF4-FFF2-40B4-BE49-F238E27FC236}">
                <a16:creationId xmlns:a16="http://schemas.microsoft.com/office/drawing/2014/main" id="{AB86971F-A4B4-AD11-226C-0D922F24B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0" y="6019266"/>
            <a:ext cx="3902000" cy="604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9D49-3B46-92D3-9CDE-EE1E7B223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8725" y="4358758"/>
            <a:ext cx="5486400" cy="596208"/>
          </a:xfrm>
        </p:spPr>
        <p:txBody>
          <a:bodyPr/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564581-3968-2A67-C56A-69DD140452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DC64-3410-D5B7-277D-8CDA13A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BCE1A20-0BF6-D545-2A8F-F852CE2CB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5" y="183440"/>
            <a:ext cx="2985681" cy="7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56F11BAA-E5A6-1FE8-3D4D-F9D18CBA3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45930D7-69E1-1684-EED7-7033705E6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18203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242C80F4-36F7-0F0C-17D2-52B65A02B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489" y="6021612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B1578D1-49CC-B904-1636-FFDCD28180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427471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60" y="222456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1pPr>
            <a:lvl2pPr marL="6858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87AE17E8-0876-F054-4D14-39F2C7488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51198B3-9E03-C14D-A2B3-E51E5F7E7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YSB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03401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Full Administration for Children and Families logo ">
            <a:extLst>
              <a:ext uri="{FF2B5EF4-FFF2-40B4-BE49-F238E27FC236}">
                <a16:creationId xmlns:a16="http://schemas.microsoft.com/office/drawing/2014/main" id="{9C07C89A-708F-2DB6-9F6D-F6A447C1F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6010639"/>
            <a:ext cx="3902000" cy="60419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76DED06-4AB1-56E9-A2D2-54EFB7BF8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225" y="231122"/>
            <a:ext cx="3494639" cy="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YSB-APP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03401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Full Administration for Children and Families logo ">
            <a:extLst>
              <a:ext uri="{FF2B5EF4-FFF2-40B4-BE49-F238E27FC236}">
                <a16:creationId xmlns:a16="http://schemas.microsoft.com/office/drawing/2014/main" id="{9C07C89A-708F-2DB6-9F6D-F6A447C1F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6010639"/>
            <a:ext cx="3902000" cy="604192"/>
          </a:xfrm>
          <a:prstGeom prst="rect">
            <a:avLst/>
          </a:prstGeom>
        </p:spPr>
      </p:pic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2334F2F-946A-136F-F81E-19CB71F65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5" y="183440"/>
            <a:ext cx="2985681" cy="7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2" y="2393509"/>
            <a:ext cx="10971637" cy="3880486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2" name="Picture 1" descr="Condensed ACF logo">
            <a:extLst>
              <a:ext uri="{FF2B5EF4-FFF2-40B4-BE49-F238E27FC236}">
                <a16:creationId xmlns:a16="http://schemas.microsoft.com/office/drawing/2014/main" id="{9BA1CF67-AA91-AFB2-7553-BD782E38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0DD143F-89FE-DD31-D634-88A825A8E5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92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4" r:id="rId2"/>
    <p:sldLayoutId id="2147483698" r:id="rId3"/>
    <p:sldLayoutId id="2147483710" r:id="rId4"/>
    <p:sldLayoutId id="2147483700" r:id="rId5"/>
    <p:sldLayoutId id="2147483701" r:id="rId6"/>
    <p:sldLayoutId id="2147483659" r:id="rId7"/>
    <p:sldLayoutId id="2147483715" r:id="rId8"/>
    <p:sldLayoutId id="2147483713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bvJ5uBlGYgE?feature=oembed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FECC-6427-0025-5494-0B4A713BF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8793" y="411479"/>
            <a:ext cx="6857511" cy="3291840"/>
          </a:xfrm>
        </p:spPr>
        <p:txBody>
          <a:bodyPr/>
          <a:lstStyle/>
          <a:p>
            <a:r>
              <a:rPr lang="en-US" sz="4800" dirty="0"/>
              <a:t>Strategies for </a:t>
            </a:r>
            <a:br>
              <a:rPr lang="en-US" sz="4800" dirty="0"/>
            </a:br>
            <a:r>
              <a:rPr lang="en-US" sz="4800" dirty="0"/>
              <a:t>Building a Trauma </a:t>
            </a:r>
            <a:br>
              <a:rPr lang="en-US" sz="4800" dirty="0"/>
            </a:br>
            <a:r>
              <a:rPr lang="en-US" sz="4800" dirty="0"/>
              <a:t>Informed Learning Environment: Part 2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B252A-94CF-457A-65AF-506F44DA4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November 20, 2024</a:t>
            </a:r>
          </a:p>
        </p:txBody>
      </p:sp>
    </p:spTree>
    <p:extLst>
      <p:ext uri="{BB962C8B-B14F-4D97-AF65-F5344CB8AC3E}">
        <p14:creationId xmlns:p14="http://schemas.microsoft.com/office/powerpoint/2010/main" val="3891148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Responding to Disclosures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8D6C7-5830-37E1-0EDA-FCD38F995110}"/>
              </a:ext>
            </a:extLst>
          </p:cNvPr>
          <p:cNvSpPr/>
          <p:nvPr/>
        </p:nvSpPr>
        <p:spPr>
          <a:xfrm>
            <a:off x="594359" y="2389375"/>
            <a:ext cx="3105574" cy="1143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LISTEN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7C0D5-8193-DD61-0823-FE0C6CFCA7E9}"/>
              </a:ext>
            </a:extLst>
          </p:cNvPr>
          <p:cNvSpPr/>
          <p:nvPr/>
        </p:nvSpPr>
        <p:spPr>
          <a:xfrm>
            <a:off x="594359" y="3577945"/>
            <a:ext cx="3105574" cy="2424922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Stay calm.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Be patient and listen carefully.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Assess whether the youth is currently in danger.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Give them time to talk.</a:t>
            </a:r>
          </a:p>
        </p:txBody>
      </p:sp>
      <p:sp>
        <p:nvSpPr>
          <p:cNvPr id="15" name="Arrow: Right 14" descr="Arrow from “Listen” to “Respond”">
            <a:extLst>
              <a:ext uri="{FF2B5EF4-FFF2-40B4-BE49-F238E27FC236}">
                <a16:creationId xmlns:a16="http://schemas.microsoft.com/office/drawing/2014/main" id="{EF2C984B-49D8-F0E8-CA80-23E4C220C7C2}"/>
              </a:ext>
            </a:extLst>
          </p:cNvPr>
          <p:cNvSpPr/>
          <p:nvPr/>
        </p:nvSpPr>
        <p:spPr>
          <a:xfrm>
            <a:off x="3426102" y="2750430"/>
            <a:ext cx="872067" cy="536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964D57-B323-F3A6-C89C-AC1F40283632}"/>
              </a:ext>
            </a:extLst>
          </p:cNvPr>
          <p:cNvSpPr/>
          <p:nvPr/>
        </p:nvSpPr>
        <p:spPr>
          <a:xfrm>
            <a:off x="4024338" y="2389375"/>
            <a:ext cx="3105574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RESPOND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836517-F015-94C6-A4A1-DDC7CCFE7880}"/>
              </a:ext>
            </a:extLst>
          </p:cNvPr>
          <p:cNvSpPr/>
          <p:nvPr/>
        </p:nvSpPr>
        <p:spPr>
          <a:xfrm>
            <a:off x="4024338" y="3577945"/>
            <a:ext cx="3105574" cy="242492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Let them know you believe them &amp; that they are not to blame.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Ask open questions.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Reassure them that you will do what you can to help.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Do not make promises you cannot keep.</a:t>
            </a:r>
          </a:p>
        </p:txBody>
      </p:sp>
      <p:sp>
        <p:nvSpPr>
          <p:cNvPr id="16" name="Arrow: Right 15" descr="Arrow from “Respond” to “Act”">
            <a:extLst>
              <a:ext uri="{FF2B5EF4-FFF2-40B4-BE49-F238E27FC236}">
                <a16:creationId xmlns:a16="http://schemas.microsoft.com/office/drawing/2014/main" id="{C4A550CB-639E-2252-13CB-7FE804DD70F3}"/>
              </a:ext>
            </a:extLst>
          </p:cNvPr>
          <p:cNvSpPr/>
          <p:nvPr/>
        </p:nvSpPr>
        <p:spPr>
          <a:xfrm>
            <a:off x="6856081" y="2757675"/>
            <a:ext cx="872067" cy="536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642B3-74AA-1FBE-E29E-B0B0648B4F91}"/>
              </a:ext>
            </a:extLst>
          </p:cNvPr>
          <p:cNvSpPr/>
          <p:nvPr/>
        </p:nvSpPr>
        <p:spPr>
          <a:xfrm>
            <a:off x="7454317" y="2389375"/>
            <a:ext cx="3105574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E890D-D665-2EB7-3900-E1F13B418EA9}"/>
              </a:ext>
            </a:extLst>
          </p:cNvPr>
          <p:cNvSpPr/>
          <p:nvPr/>
        </p:nvSpPr>
        <p:spPr>
          <a:xfrm>
            <a:off x="7454317" y="3577945"/>
            <a:ext cx="3105574" cy="242492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Engage mandated reporting, as necessary.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Help them find resources, as necessary.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Keep them informed.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DED83-8B13-F629-195F-D9278D056B51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https://ncjtc-static.fvtc.edu/resources/RS01160633.pdf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D6C1F5F-0012-8672-A76E-3BC30DA8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6583" y="2750429"/>
            <a:ext cx="872067" cy="536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5BF31BB-8204-3808-D976-B5AACF2B0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6081" y="2757675"/>
            <a:ext cx="872067" cy="536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6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Responding to Disclosures</a:t>
            </a:r>
            <a:r>
              <a:rPr lang="en-US" sz="1400" dirty="0">
                <a:solidFill>
                  <a:schemeClr val="bg1">
                    <a:alpha val="0"/>
                  </a:schemeClr>
                </a:solidFill>
              </a:rPr>
              <a:t>:</a:t>
            </a:r>
            <a:r>
              <a:rPr lang="en-US" sz="1400" baseline="0" dirty="0">
                <a:solidFill>
                  <a:schemeClr val="bg1">
                    <a:alpha val="0"/>
                  </a:schemeClr>
                </a:solidFill>
              </a:rPr>
              <a:t> Things </a:t>
            </a:r>
            <a:r>
              <a:rPr lang="en-US" sz="1400" dirty="0">
                <a:solidFill>
                  <a:schemeClr val="bg1">
                    <a:alpha val="0"/>
                  </a:schemeClr>
                </a:solidFill>
              </a:rPr>
              <a:t>t</a:t>
            </a:r>
            <a:r>
              <a:rPr lang="en-US" sz="1400" baseline="0" dirty="0">
                <a:solidFill>
                  <a:schemeClr val="bg1">
                    <a:alpha val="0"/>
                  </a:schemeClr>
                </a:solidFill>
              </a:rPr>
              <a:t>o Avoid</a:t>
            </a:r>
            <a:endParaRPr lang="en-US" sz="1400" dirty="0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8D6C7-5830-37E1-0EDA-FCD38F995110}"/>
              </a:ext>
            </a:extLst>
          </p:cNvPr>
          <p:cNvSpPr/>
          <p:nvPr/>
        </p:nvSpPr>
        <p:spPr>
          <a:xfrm>
            <a:off x="3261358" y="2347041"/>
            <a:ext cx="5120641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THINGS TO AVOID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7C0D5-8193-DD61-0823-FE0C6CFCA7E9}"/>
              </a:ext>
            </a:extLst>
          </p:cNvPr>
          <p:cNvSpPr/>
          <p:nvPr/>
        </p:nvSpPr>
        <p:spPr>
          <a:xfrm>
            <a:off x="3261359" y="3535611"/>
            <a:ext cx="5120640" cy="242492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Ask too many or too intrusive of questions.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Minimize their experience.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Assume details of their experience.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Express anger or say that you will confront someone causing harm.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Tell the youth you will keep the story a secret, if the disclosure required mandated reporting.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DED83-8B13-F629-195F-D9278D056B51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https://ncjtc-static.fvtc.edu/resources/RS01160633.pdf</a:t>
            </a:r>
          </a:p>
        </p:txBody>
      </p:sp>
    </p:spTree>
    <p:extLst>
      <p:ext uri="{BB962C8B-B14F-4D97-AF65-F5344CB8AC3E}">
        <p14:creationId xmlns:p14="http://schemas.microsoft.com/office/powerpoint/2010/main" val="86818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Mandated Reporting Considerations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607733"/>
            <a:ext cx="8243678" cy="3666262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Not all disclosures require mandated reporting, though some may.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 honest with a student when you need to engage mandated reporting. Do your best to explain why you’re making the report and what will happen once the report is made.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Sharing information about mandated reporting before a disclosure will help with this process.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638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0" y="444933"/>
            <a:ext cx="4716450" cy="1370615"/>
          </a:xfrm>
        </p:spPr>
        <p:txBody>
          <a:bodyPr/>
          <a:lstStyle/>
          <a:p>
            <a:r>
              <a:rPr lang="en-US" dirty="0"/>
              <a:t>Practice with a Partner</a:t>
            </a:r>
          </a:p>
        </p:txBody>
      </p:sp>
      <p:pic>
        <p:nvPicPr>
          <p:cNvPr id="9" name="Picture Placeholder 8" descr="Boardroom outline">
            <a:extLst>
              <a:ext uri="{FF2B5EF4-FFF2-40B4-BE49-F238E27FC236}">
                <a16:creationId xmlns:a16="http://schemas.microsoft.com/office/drawing/2014/main" id="{8A016082-1E6F-A8CD-3345-E02C1C2E00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784" b="21784"/>
          <a:stretch>
            <a:fillRect/>
          </a:stretch>
        </p:blipFill>
        <p:spPr>
          <a:xfrm>
            <a:off x="1996384" y="2456384"/>
            <a:ext cx="3886258" cy="219320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6216592" y="1971934"/>
            <a:ext cx="5196841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Turn to your neighbor and take turns offering and responding to a disclosure. Use one of the following disclosures: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Bullying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Natural disaster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Something requiring a mandated report</a:t>
            </a:r>
          </a:p>
        </p:txBody>
      </p:sp>
    </p:spTree>
    <p:extLst>
      <p:ext uri="{BB962C8B-B14F-4D97-AF65-F5344CB8AC3E}">
        <p14:creationId xmlns:p14="http://schemas.microsoft.com/office/powerpoint/2010/main" val="413051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De-Escalation Approaches</a:t>
            </a:r>
          </a:p>
        </p:txBody>
      </p:sp>
      <p:pic>
        <p:nvPicPr>
          <p:cNvPr id="7" name="Picture Placeholder 6" descr="Close-up of front of canoe on still water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r="21916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Strategies For Building a Trauma Informed Learning Environment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1258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De-Escalation Approaches</a:t>
            </a:r>
            <a:r>
              <a:rPr lang="en-US" sz="800" dirty="0">
                <a:solidFill>
                  <a:schemeClr val="bg1">
                    <a:alpha val="0"/>
                  </a:schemeClr>
                </a:solidFill>
              </a:rPr>
              <a:t>: </a:t>
            </a:r>
            <a:r>
              <a:rPr lang="en-US" sz="800" b="1" i="0" kern="1200" spc="100" baseline="0" dirty="0">
                <a:solidFill>
                  <a:schemeClr val="bg1">
                    <a:alpha val="0"/>
                  </a:schemeClr>
                </a:solidFill>
                <a:effectLst/>
              </a:rPr>
              <a:t>Be prepared when covering challenging content.</a:t>
            </a:r>
            <a:endParaRPr lang="en-US" sz="800" dirty="0">
              <a:solidFill>
                <a:schemeClr val="bg1">
                  <a:alpha val="0"/>
                </a:schemeClr>
              </a:solidFill>
              <a:effectLst/>
            </a:endParaRPr>
          </a:p>
        </p:txBody>
      </p:sp>
      <p:graphicFrame>
        <p:nvGraphicFramePr>
          <p:cNvPr id="2" name="Content Placeholder 1" descr="Five De-Escalation Approaches">
            <a:extLst>
              <a:ext uri="{FF2B5EF4-FFF2-40B4-BE49-F238E27FC236}">
                <a16:creationId xmlns:a16="http://schemas.microsoft.com/office/drawing/2014/main" id="{59575273-8452-01CF-6817-D0583B273B9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96820753"/>
              </p:ext>
            </p:extLst>
          </p:nvPr>
        </p:nvGraphicFramePr>
        <p:xfrm>
          <a:off x="595313" y="2393950"/>
          <a:ext cx="1097121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>
              <a:latin typeface="+mn-lt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F0CEECE-FC8C-209A-0D7E-82C12D244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5127" y="2393950"/>
            <a:ext cx="941705" cy="821284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De-Escalation Approaches</a:t>
            </a:r>
            <a:r>
              <a:rPr lang="en-US" sz="1100" dirty="0">
                <a:solidFill>
                  <a:schemeClr val="bg1">
                    <a:alpha val="0"/>
                  </a:schemeClr>
                </a:solidFill>
              </a:rPr>
              <a:t>: </a:t>
            </a:r>
            <a:r>
              <a:rPr lang="en-US" sz="1100" b="1" i="0" kern="1200" spc="100" baseline="0" dirty="0">
                <a:solidFill>
                  <a:schemeClr val="bg1">
                    <a:alpha val="0"/>
                  </a:schemeClr>
                </a:solidFill>
                <a:effectLst/>
              </a:rPr>
              <a:t>Learn to identify trauma responses.</a:t>
            </a:r>
            <a:endParaRPr lang="en-US" sz="1100" dirty="0">
              <a:solidFill>
                <a:schemeClr val="bg1">
                  <a:alpha val="0"/>
                </a:schemeClr>
              </a:solidFill>
              <a:effectLst/>
            </a:endParaRPr>
          </a:p>
        </p:txBody>
      </p:sp>
      <p:graphicFrame>
        <p:nvGraphicFramePr>
          <p:cNvPr id="2" name="Content Placeholder 1" descr="Five De-Escalation Approaches">
            <a:extLst>
              <a:ext uri="{FF2B5EF4-FFF2-40B4-BE49-F238E27FC236}">
                <a16:creationId xmlns:a16="http://schemas.microsoft.com/office/drawing/2014/main" id="{59575273-8452-01CF-6817-D0583B273B9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62106170"/>
              </p:ext>
            </p:extLst>
          </p:nvPr>
        </p:nvGraphicFramePr>
        <p:xfrm>
          <a:off x="595313" y="2393950"/>
          <a:ext cx="1097121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>
              <a:latin typeface="+mn-lt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F0CEECE-FC8C-209A-0D7E-82C12D244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5180" y="3124202"/>
            <a:ext cx="941705" cy="821284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1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Identifying a Trauma Response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B13EC7-0DF0-2004-F68F-7ED2F6CE4D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59467" y="2393509"/>
            <a:ext cx="9144000" cy="3880486"/>
          </a:xfrm>
        </p:spPr>
        <p:txBody>
          <a:bodyPr>
            <a:normAutofit/>
          </a:bodyPr>
          <a:lstStyle/>
          <a:p>
            <a:r>
              <a:rPr lang="en-US" sz="2400" b="1" dirty="0"/>
              <a:t>FIGHT: </a:t>
            </a:r>
            <a:r>
              <a:rPr lang="en-US" sz="2400" dirty="0"/>
              <a:t>Verbal outbursts, aggression, defiance, clenched fists or teeth</a:t>
            </a:r>
            <a:r>
              <a:rPr lang="en-US" sz="2400" b="1" dirty="0"/>
              <a:t> </a:t>
            </a:r>
          </a:p>
          <a:p>
            <a:endParaRPr lang="en-US" sz="2400" b="1" dirty="0"/>
          </a:p>
          <a:p>
            <a:r>
              <a:rPr lang="en-US" sz="2400" b="1" dirty="0"/>
              <a:t>FLIGHT: </a:t>
            </a:r>
            <a:r>
              <a:rPr lang="en-US" sz="2400" dirty="0"/>
              <a:t>Avoidance, refusing to talk, absence, suspected substance use</a:t>
            </a:r>
          </a:p>
          <a:p>
            <a:endParaRPr lang="en-US" sz="2400" b="1" dirty="0"/>
          </a:p>
          <a:p>
            <a:r>
              <a:rPr lang="en-US" sz="2400" b="1" dirty="0"/>
              <a:t>FREEZE: </a:t>
            </a:r>
            <a:r>
              <a:rPr lang="en-US" sz="2400" dirty="0"/>
              <a:t>Nonresponsive or disconnected, numbed out, falling asleep</a:t>
            </a:r>
          </a:p>
          <a:p>
            <a:endParaRPr lang="en-US" sz="2400" b="1" dirty="0"/>
          </a:p>
        </p:txBody>
      </p:sp>
      <p:pic>
        <p:nvPicPr>
          <p:cNvPr id="14" name="Graphic 13" descr="Boxing Glove with solid fill">
            <a:extLst>
              <a:ext uri="{FF2B5EF4-FFF2-40B4-BE49-F238E27FC236}">
                <a16:creationId xmlns:a16="http://schemas.microsoft.com/office/drawing/2014/main" id="{5DDE7343-8E62-93AF-D622-4F95B04F5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052" y="2316857"/>
            <a:ext cx="622867" cy="622867"/>
          </a:xfrm>
          <a:prstGeom prst="rect">
            <a:avLst/>
          </a:prstGeom>
        </p:spPr>
      </p:pic>
      <p:pic>
        <p:nvPicPr>
          <p:cNvPr id="16" name="Graphic 15" descr="Feather with solid fill">
            <a:extLst>
              <a:ext uri="{FF2B5EF4-FFF2-40B4-BE49-F238E27FC236}">
                <a16:creationId xmlns:a16="http://schemas.microsoft.com/office/drawing/2014/main" id="{70403911-877E-E428-9266-22A17EC8F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731" y="3235500"/>
            <a:ext cx="717150" cy="717150"/>
          </a:xfrm>
          <a:prstGeom prst="rect">
            <a:avLst/>
          </a:prstGeom>
        </p:spPr>
      </p:pic>
      <p:pic>
        <p:nvPicPr>
          <p:cNvPr id="12" name="Graphic 11" descr="Snowflake with solid fill">
            <a:extLst>
              <a:ext uri="{FF2B5EF4-FFF2-40B4-BE49-F238E27FC236}">
                <a16:creationId xmlns:a16="http://schemas.microsoft.com/office/drawing/2014/main" id="{A3D9D78C-866E-B064-458F-6563DEE813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9731" y="4407985"/>
            <a:ext cx="734449" cy="7344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71DD16-CBB2-1472-4513-ADF0C47D05C8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https://safesupportivelearning.ed.gov/sites/default/files/Building_TSS_Handout_3mapping_triggers.pdf</a:t>
            </a:r>
          </a:p>
        </p:txBody>
      </p:sp>
    </p:spTree>
    <p:extLst>
      <p:ext uri="{BB962C8B-B14F-4D97-AF65-F5344CB8AC3E}">
        <p14:creationId xmlns:p14="http://schemas.microsoft.com/office/powerpoint/2010/main" val="20433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Identifying a Trauma Response</a:t>
            </a:r>
            <a:r>
              <a:rPr lang="en-US" sz="500" dirty="0">
                <a:solidFill>
                  <a:schemeClr val="bg1">
                    <a:alpha val="0"/>
                  </a:schemeClr>
                </a:solidFill>
              </a:rPr>
              <a:t>: </a:t>
            </a:r>
            <a:r>
              <a:rPr lang="en-US" sz="500" b="1" i="0" kern="1200" spc="100" baseline="0" dirty="0">
                <a:solidFill>
                  <a:schemeClr val="bg1">
                    <a:alpha val="0"/>
                  </a:schemeClr>
                </a:solidFill>
                <a:effectLst/>
              </a:rPr>
              <a:t>Other Signs</a:t>
            </a:r>
            <a:endParaRPr lang="en-US" sz="500" dirty="0">
              <a:solidFill>
                <a:schemeClr val="bg1">
                  <a:alpha val="0"/>
                </a:schemeClr>
              </a:solidFill>
            </a:endParaRPr>
          </a:p>
        </p:txBody>
      </p:sp>
      <p:pic>
        <p:nvPicPr>
          <p:cNvPr id="10" name="Graphic 9" descr="Warning with solid fill">
            <a:extLst>
              <a:ext uri="{FF2B5EF4-FFF2-40B4-BE49-F238E27FC236}">
                <a16:creationId xmlns:a16="http://schemas.microsoft.com/office/drawing/2014/main" id="{DBC7C164-4983-D66C-7B0C-6831194FD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244" y="2269889"/>
            <a:ext cx="710019" cy="71001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B13EC7-0DF0-2004-F68F-7ED2F6CE4D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59467" y="2393509"/>
            <a:ext cx="9144000" cy="3880486"/>
          </a:xfrm>
        </p:spPr>
        <p:txBody>
          <a:bodyPr>
            <a:normAutofit/>
          </a:bodyPr>
          <a:lstStyle/>
          <a:p>
            <a:r>
              <a:rPr lang="en-US" sz="2400" b="1" dirty="0"/>
              <a:t>OTHER SIGNS: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Crying, shaking, shortness of breath,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Difficulty focusing, retaining, or recalling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Fear of taking 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Anxiety about deadlines, exams, or group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Generally acting unusual for the student</a:t>
            </a:r>
            <a:endParaRPr lang="en-U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71DD16-CBB2-1472-4513-ADF0C47D05C8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dirty="0"/>
              <a:t>Hoch et al., 2015</a:t>
            </a:r>
          </a:p>
          <a:p>
            <a:pPr>
              <a:spcBef>
                <a:spcPts val="0"/>
              </a:spcBef>
            </a:pPr>
            <a:r>
              <a:rPr lang="en-US" sz="800" dirty="0"/>
              <a:t>https://safesupportivelearning.ed.gov/sites/default/files/Building_TSS_Handout_3mapping_triggers.pdf</a:t>
            </a:r>
          </a:p>
        </p:txBody>
      </p:sp>
    </p:spTree>
    <p:extLst>
      <p:ext uri="{BB962C8B-B14F-4D97-AF65-F5344CB8AC3E}">
        <p14:creationId xmlns:p14="http://schemas.microsoft.com/office/powerpoint/2010/main" val="1882724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De-Escalation Approaches</a:t>
            </a:r>
            <a:r>
              <a:rPr lang="en-US" sz="1600" dirty="0">
                <a:solidFill>
                  <a:schemeClr val="bg1">
                    <a:alpha val="0"/>
                  </a:schemeClr>
                </a:solidFill>
              </a:rPr>
              <a:t>: </a:t>
            </a:r>
            <a:r>
              <a:rPr lang="en-US" sz="1600" b="1" i="0" kern="1200" spc="100" baseline="0" dirty="0">
                <a:solidFill>
                  <a:schemeClr val="bg1">
                    <a:alpha val="0"/>
                  </a:schemeClr>
                </a:solidFill>
                <a:effectLst/>
              </a:rPr>
              <a:t>Intervene as soon as possible.</a:t>
            </a:r>
            <a:endParaRPr lang="en-US" sz="1600" dirty="0">
              <a:solidFill>
                <a:schemeClr val="bg1">
                  <a:alpha val="0"/>
                </a:schemeClr>
              </a:solidFill>
              <a:effectLst/>
            </a:endParaRPr>
          </a:p>
        </p:txBody>
      </p:sp>
      <p:graphicFrame>
        <p:nvGraphicFramePr>
          <p:cNvPr id="2" name="Content Placeholder 1" descr="Five De-Escalation Approaches">
            <a:extLst>
              <a:ext uri="{FF2B5EF4-FFF2-40B4-BE49-F238E27FC236}">
                <a16:creationId xmlns:a16="http://schemas.microsoft.com/office/drawing/2014/main" id="{59575273-8452-01CF-6817-D0583B273B9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08270397"/>
              </p:ext>
            </p:extLst>
          </p:nvPr>
        </p:nvGraphicFramePr>
        <p:xfrm>
          <a:off x="595313" y="2393950"/>
          <a:ext cx="1097121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>
              <a:latin typeface="+mn-lt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12AB4D46-7B82-F757-2EC2-E142E11D3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113" y="3832967"/>
            <a:ext cx="941705" cy="821284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9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474E2-1348-B699-97DE-2DD044AC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8" name="Picture Placeholder 5" descr="Checklist with solid fill">
            <a:extLst>
              <a:ext uri="{FF2B5EF4-FFF2-40B4-BE49-F238E27FC236}">
                <a16:creationId xmlns:a16="http://schemas.microsoft.com/office/drawing/2014/main" id="{7C47094F-6DF7-89EB-4EAE-DA0132BF8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003837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6AEC-35A9-05FE-36C2-458BA44C09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2676525"/>
            <a:ext cx="6478385" cy="3597470"/>
          </a:xfrm>
        </p:spPr>
        <p:txBody>
          <a:bodyPr vert="horz" lIns="0" tIns="4572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Recognize how trauma presents in youth ages 10-19.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trauma informed facilitation and trauma theories.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Describe trauma informed principles and how they can be applied to facilitation.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 trauma informed session or adapt a current session to incorporate trauma informed approaches.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7311B-3E83-E73E-EB12-63FCCB64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>
              <a:latin typeface="+mn-l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CBEE60D-4F9D-1AC5-0F71-932B256F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740" y="3614597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D71608A5-95C3-95E0-0AC1-33BE2ABB0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740" y="4372885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65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De-Escalation Approaches</a:t>
            </a:r>
            <a:r>
              <a:rPr lang="en-US" sz="1600" dirty="0">
                <a:solidFill>
                  <a:schemeClr val="bg1">
                    <a:alpha val="0"/>
                  </a:schemeClr>
                </a:solidFill>
              </a:rPr>
              <a:t>: </a:t>
            </a:r>
            <a:r>
              <a:rPr lang="en-US" sz="1600" b="1" i="0" kern="1200" spc="100" baseline="0" dirty="0">
                <a:solidFill>
                  <a:schemeClr val="bg1">
                    <a:alpha val="0"/>
                  </a:schemeClr>
                </a:solidFill>
                <a:effectLst/>
              </a:rPr>
              <a:t>Leverage calming techniques.</a:t>
            </a:r>
            <a:endParaRPr lang="en-US" sz="1600" dirty="0">
              <a:solidFill>
                <a:schemeClr val="bg1">
                  <a:alpha val="0"/>
                </a:schemeClr>
              </a:solidFill>
              <a:effectLst/>
            </a:endParaRPr>
          </a:p>
        </p:txBody>
      </p:sp>
      <p:graphicFrame>
        <p:nvGraphicFramePr>
          <p:cNvPr id="2" name="Content Placeholder 1" descr="Five De-Escalation Approaches">
            <a:extLst>
              <a:ext uri="{FF2B5EF4-FFF2-40B4-BE49-F238E27FC236}">
                <a16:creationId xmlns:a16="http://schemas.microsoft.com/office/drawing/2014/main" id="{59575273-8452-01CF-6817-D0583B273B9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2203836"/>
              </p:ext>
            </p:extLst>
          </p:nvPr>
        </p:nvGraphicFramePr>
        <p:xfrm>
          <a:off x="595313" y="2393950"/>
          <a:ext cx="1097121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>
              <a:latin typeface="+mn-lt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12AB4D46-7B82-F757-2EC2-E142E11D3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75" y="4572002"/>
            <a:ext cx="941705" cy="821284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56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Leverage Calming Techniques</a:t>
            </a:r>
            <a:r>
              <a:rPr lang="en-US" sz="1600" dirty="0">
                <a:solidFill>
                  <a:schemeClr val="bg1">
                    <a:alpha val="0"/>
                  </a:schemeClr>
                </a:solidFill>
              </a:rPr>
              <a:t>:</a:t>
            </a:r>
            <a:r>
              <a:rPr lang="en-US" sz="1600" baseline="0" dirty="0">
                <a:solidFill>
                  <a:schemeClr val="bg1">
                    <a:alpha val="0"/>
                  </a:schemeClr>
                </a:solidFill>
              </a:rPr>
              <a:t> Actions</a:t>
            </a:r>
            <a:endParaRPr lang="en-US" sz="1600" dirty="0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6DC7AB9-5BA0-1F21-F30F-9D76AAEAC4FC}"/>
              </a:ext>
            </a:extLst>
          </p:cNvPr>
          <p:cNvSpPr/>
          <p:nvPr/>
        </p:nvSpPr>
        <p:spPr>
          <a:xfrm>
            <a:off x="595313" y="2749546"/>
            <a:ext cx="3428503" cy="3168657"/>
          </a:xfrm>
          <a:custGeom>
            <a:avLst/>
            <a:gdLst>
              <a:gd name="connsiteX0" fmla="*/ 0 w 3428503"/>
              <a:gd name="connsiteY0" fmla="*/ 0 h 3168657"/>
              <a:gd name="connsiteX1" fmla="*/ 3428503 w 3428503"/>
              <a:gd name="connsiteY1" fmla="*/ 0 h 3168657"/>
              <a:gd name="connsiteX2" fmla="*/ 3428503 w 3428503"/>
              <a:gd name="connsiteY2" fmla="*/ 3168657 h 3168657"/>
              <a:gd name="connsiteX3" fmla="*/ 0 w 3428503"/>
              <a:gd name="connsiteY3" fmla="*/ 3168657 h 3168657"/>
              <a:gd name="connsiteX4" fmla="*/ 0 w 3428503"/>
              <a:gd name="connsiteY4" fmla="*/ 0 h 31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503" h="3168657">
                <a:moveTo>
                  <a:pt x="0" y="0"/>
                </a:moveTo>
                <a:lnTo>
                  <a:pt x="3428503" y="0"/>
                </a:lnTo>
                <a:lnTo>
                  <a:pt x="3428503" y="3168657"/>
                </a:lnTo>
                <a:lnTo>
                  <a:pt x="0" y="3168657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ACTIONS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Remain calm.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Encourage the youth to move to a different space.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Demonstrate listening.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Encourage breathing exercises or other mindfulness.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7CED0A-219B-A6C7-B156-0D95561CD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33797" y="2542784"/>
            <a:ext cx="7362890" cy="3432131"/>
            <a:chOff x="4233797" y="2542784"/>
            <a:chExt cx="7362890" cy="34321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2A8D9BC-0CBB-09D2-1F8C-48FB79D54C44}"/>
                </a:ext>
              </a:extLst>
            </p:cNvPr>
            <p:cNvSpPr/>
            <p:nvPr/>
          </p:nvSpPr>
          <p:spPr>
            <a:xfrm>
              <a:off x="4366667" y="2749546"/>
              <a:ext cx="3428503" cy="3168657"/>
            </a:xfrm>
            <a:custGeom>
              <a:avLst/>
              <a:gdLst>
                <a:gd name="connsiteX0" fmla="*/ 0 w 3428503"/>
                <a:gd name="connsiteY0" fmla="*/ 0 h 3168657"/>
                <a:gd name="connsiteX1" fmla="*/ 3428503 w 3428503"/>
                <a:gd name="connsiteY1" fmla="*/ 0 h 3168657"/>
                <a:gd name="connsiteX2" fmla="*/ 3428503 w 3428503"/>
                <a:gd name="connsiteY2" fmla="*/ 3168657 h 3168657"/>
                <a:gd name="connsiteX3" fmla="*/ 0 w 3428503"/>
                <a:gd name="connsiteY3" fmla="*/ 3168657 h 3168657"/>
                <a:gd name="connsiteX4" fmla="*/ 0 w 3428503"/>
                <a:gd name="connsiteY4" fmla="*/ 0 h 31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503" h="3168657">
                  <a:moveTo>
                    <a:pt x="0" y="0"/>
                  </a:moveTo>
                  <a:lnTo>
                    <a:pt x="3428503" y="0"/>
                  </a:lnTo>
                  <a:lnTo>
                    <a:pt x="3428503" y="3168657"/>
                  </a:lnTo>
                  <a:lnTo>
                    <a:pt x="0" y="316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952340"/>
                <a:satOff val="10765"/>
                <a:lumOff val="-8235"/>
                <a:alphaOff val="0"/>
              </a:schemeClr>
            </a:fillRef>
            <a:effectRef idx="0">
              <a:schemeClr val="accent3">
                <a:hueOff val="4952340"/>
                <a:satOff val="10765"/>
                <a:lumOff val="-8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VERBAL 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Speak calmly and slowly.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Monitor your volume.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Express empathy and care.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Communicate respectful boundaries.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Ask them to engage in simple tasks (e.g., spell their name)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24FAA45-E1AA-F5BD-EDB4-978279B7A5C3}"/>
                </a:ext>
              </a:extLst>
            </p:cNvPr>
            <p:cNvSpPr/>
            <p:nvPr/>
          </p:nvSpPr>
          <p:spPr>
            <a:xfrm>
              <a:off x="8138021" y="2749546"/>
              <a:ext cx="3428503" cy="3168657"/>
            </a:xfrm>
            <a:custGeom>
              <a:avLst/>
              <a:gdLst>
                <a:gd name="connsiteX0" fmla="*/ 0 w 3428503"/>
                <a:gd name="connsiteY0" fmla="*/ 0 h 3168657"/>
                <a:gd name="connsiteX1" fmla="*/ 3428503 w 3428503"/>
                <a:gd name="connsiteY1" fmla="*/ 0 h 3168657"/>
                <a:gd name="connsiteX2" fmla="*/ 3428503 w 3428503"/>
                <a:gd name="connsiteY2" fmla="*/ 3168657 h 3168657"/>
                <a:gd name="connsiteX3" fmla="*/ 0 w 3428503"/>
                <a:gd name="connsiteY3" fmla="*/ 3168657 h 3168657"/>
                <a:gd name="connsiteX4" fmla="*/ 0 w 3428503"/>
                <a:gd name="connsiteY4" fmla="*/ 0 h 31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503" h="3168657">
                  <a:moveTo>
                    <a:pt x="0" y="0"/>
                  </a:moveTo>
                  <a:lnTo>
                    <a:pt x="3428503" y="0"/>
                  </a:lnTo>
                  <a:lnTo>
                    <a:pt x="3428503" y="3168657"/>
                  </a:lnTo>
                  <a:lnTo>
                    <a:pt x="0" y="316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904679"/>
                <a:satOff val="21531"/>
                <a:lumOff val="-16470"/>
                <a:alphaOff val="0"/>
              </a:schemeClr>
            </a:fillRef>
            <a:effectRef idx="0">
              <a:schemeClr val="accent3">
                <a:hueOff val="9904679"/>
                <a:satOff val="21531"/>
                <a:lumOff val="-164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BODY LANGUAGE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Keep a relaxed stance.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Maintain a neutral or empathetic facial expression.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Respect personal space.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305D9C-59F5-9414-DFC0-FAEC93DEF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233797" y="2542784"/>
              <a:ext cx="7362890" cy="34321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EB47A7-AF09-F5C6-3405-6160571E877F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https://www.cisa.gov/sites/default/files/publications/De-Escalation_Final%20508%20%2809.21.21%29.pdf</a:t>
            </a:r>
          </a:p>
        </p:txBody>
      </p:sp>
    </p:spTree>
    <p:extLst>
      <p:ext uri="{BB962C8B-B14F-4D97-AF65-F5344CB8AC3E}">
        <p14:creationId xmlns:p14="http://schemas.microsoft.com/office/powerpoint/2010/main" val="3598992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Leverage Calming Techniques</a:t>
            </a:r>
            <a:r>
              <a:rPr lang="en-US" sz="500" dirty="0">
                <a:solidFill>
                  <a:schemeClr val="bg1">
                    <a:alpha val="0"/>
                  </a:schemeClr>
                </a:solidFill>
              </a:rPr>
              <a:t>: Actions, Verbal</a:t>
            </a:r>
          </a:p>
        </p:txBody>
      </p:sp>
      <p:grpSp>
        <p:nvGrpSpPr>
          <p:cNvPr id="11" name="Group 10" descr="Leverage Calming Techniques: &quot;Actions&quot; and &quot;Verbal&quot;">
            <a:extLst>
              <a:ext uri="{FF2B5EF4-FFF2-40B4-BE49-F238E27FC236}">
                <a16:creationId xmlns:a16="http://schemas.microsoft.com/office/drawing/2014/main" id="{E94F0103-253C-90EC-A5AC-11265B37911F}"/>
              </a:ext>
            </a:extLst>
          </p:cNvPr>
          <p:cNvGrpSpPr/>
          <p:nvPr/>
        </p:nvGrpSpPr>
        <p:grpSpPr>
          <a:xfrm>
            <a:off x="595313" y="2749546"/>
            <a:ext cx="7199857" cy="3168657"/>
            <a:chOff x="595313" y="2749546"/>
            <a:chExt cx="7199857" cy="316865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DE840E9-1B0E-8206-759B-176E80CCD7F9}"/>
                </a:ext>
              </a:extLst>
            </p:cNvPr>
            <p:cNvSpPr/>
            <p:nvPr/>
          </p:nvSpPr>
          <p:spPr>
            <a:xfrm>
              <a:off x="595313" y="2749546"/>
              <a:ext cx="3428503" cy="3168657"/>
            </a:xfrm>
            <a:custGeom>
              <a:avLst/>
              <a:gdLst>
                <a:gd name="connsiteX0" fmla="*/ 0 w 3428503"/>
                <a:gd name="connsiteY0" fmla="*/ 0 h 3168657"/>
                <a:gd name="connsiteX1" fmla="*/ 3428503 w 3428503"/>
                <a:gd name="connsiteY1" fmla="*/ 0 h 3168657"/>
                <a:gd name="connsiteX2" fmla="*/ 3428503 w 3428503"/>
                <a:gd name="connsiteY2" fmla="*/ 3168657 h 3168657"/>
                <a:gd name="connsiteX3" fmla="*/ 0 w 3428503"/>
                <a:gd name="connsiteY3" fmla="*/ 3168657 h 3168657"/>
                <a:gd name="connsiteX4" fmla="*/ 0 w 3428503"/>
                <a:gd name="connsiteY4" fmla="*/ 0 h 31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503" h="3168657">
                  <a:moveTo>
                    <a:pt x="0" y="0"/>
                  </a:moveTo>
                  <a:lnTo>
                    <a:pt x="3428503" y="0"/>
                  </a:lnTo>
                  <a:lnTo>
                    <a:pt x="3428503" y="3168657"/>
                  </a:lnTo>
                  <a:lnTo>
                    <a:pt x="0" y="3168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99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ACTIONS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Remain calm.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Encourage the youth to move to a different space.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Demonstrate listening.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Encourage breathing exercises or other mindfulness.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F704991-C206-50DF-18D0-81537FA17651}"/>
                </a:ext>
              </a:extLst>
            </p:cNvPr>
            <p:cNvSpPr/>
            <p:nvPr/>
          </p:nvSpPr>
          <p:spPr>
            <a:xfrm>
              <a:off x="4366667" y="2749546"/>
              <a:ext cx="3428503" cy="3168657"/>
            </a:xfrm>
            <a:custGeom>
              <a:avLst/>
              <a:gdLst>
                <a:gd name="connsiteX0" fmla="*/ 0 w 3428503"/>
                <a:gd name="connsiteY0" fmla="*/ 0 h 3168657"/>
                <a:gd name="connsiteX1" fmla="*/ 3428503 w 3428503"/>
                <a:gd name="connsiteY1" fmla="*/ 0 h 3168657"/>
                <a:gd name="connsiteX2" fmla="*/ 3428503 w 3428503"/>
                <a:gd name="connsiteY2" fmla="*/ 3168657 h 3168657"/>
                <a:gd name="connsiteX3" fmla="*/ 0 w 3428503"/>
                <a:gd name="connsiteY3" fmla="*/ 3168657 h 3168657"/>
                <a:gd name="connsiteX4" fmla="*/ 0 w 3428503"/>
                <a:gd name="connsiteY4" fmla="*/ 0 h 31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503" h="3168657">
                  <a:moveTo>
                    <a:pt x="0" y="0"/>
                  </a:moveTo>
                  <a:lnTo>
                    <a:pt x="3428503" y="0"/>
                  </a:lnTo>
                  <a:lnTo>
                    <a:pt x="3428503" y="3168657"/>
                  </a:lnTo>
                  <a:lnTo>
                    <a:pt x="0" y="3168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99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4952340"/>
                <a:satOff val="10765"/>
                <a:lumOff val="-8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VERBAL 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Speak calmly and slowly.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Monitor your volume.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Express empathy and care.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Communicate respectful boundaries.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Ask them to engage in simple tasks (e.g., spell their name)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A63724-98FA-2A68-DA96-082AFA82C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16865" y="2542784"/>
            <a:ext cx="3479821" cy="3432131"/>
            <a:chOff x="8116865" y="2542784"/>
            <a:chExt cx="3479821" cy="343213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A9A55D5-9FED-D2B0-2AE0-23EAFC373E9A}"/>
                </a:ext>
              </a:extLst>
            </p:cNvPr>
            <p:cNvSpPr/>
            <p:nvPr/>
          </p:nvSpPr>
          <p:spPr>
            <a:xfrm>
              <a:off x="8138021" y="2749546"/>
              <a:ext cx="3428503" cy="3168657"/>
            </a:xfrm>
            <a:custGeom>
              <a:avLst/>
              <a:gdLst>
                <a:gd name="connsiteX0" fmla="*/ 0 w 3428503"/>
                <a:gd name="connsiteY0" fmla="*/ 0 h 3168657"/>
                <a:gd name="connsiteX1" fmla="*/ 3428503 w 3428503"/>
                <a:gd name="connsiteY1" fmla="*/ 0 h 3168657"/>
                <a:gd name="connsiteX2" fmla="*/ 3428503 w 3428503"/>
                <a:gd name="connsiteY2" fmla="*/ 3168657 h 3168657"/>
                <a:gd name="connsiteX3" fmla="*/ 0 w 3428503"/>
                <a:gd name="connsiteY3" fmla="*/ 3168657 h 3168657"/>
                <a:gd name="connsiteX4" fmla="*/ 0 w 3428503"/>
                <a:gd name="connsiteY4" fmla="*/ 0 h 31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503" h="3168657">
                  <a:moveTo>
                    <a:pt x="0" y="0"/>
                  </a:moveTo>
                  <a:lnTo>
                    <a:pt x="3428503" y="0"/>
                  </a:lnTo>
                  <a:lnTo>
                    <a:pt x="3428503" y="3168657"/>
                  </a:lnTo>
                  <a:lnTo>
                    <a:pt x="0" y="3168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904679"/>
                <a:satOff val="21531"/>
                <a:lumOff val="-16470"/>
                <a:alphaOff val="0"/>
              </a:schemeClr>
            </a:fillRef>
            <a:effectRef idx="0">
              <a:schemeClr val="accent3">
                <a:hueOff val="9904679"/>
                <a:satOff val="21531"/>
                <a:lumOff val="-164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BODY LANGUAGE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Keep a relaxed stance.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Maintain a neutral or empathetic facial expression.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Respect personal space.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124FEF-768F-87FF-F247-8CED792BB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16865" y="2542784"/>
              <a:ext cx="3479821" cy="34321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EB47A7-AF09-F5C6-3405-6160571E877F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https://www.cisa.gov/sites/default/files/publications/De-Escalation_Final%20508%20%2809.21.21%29.pdf</a:t>
            </a:r>
          </a:p>
        </p:txBody>
      </p:sp>
    </p:spTree>
    <p:extLst>
      <p:ext uri="{BB962C8B-B14F-4D97-AF65-F5344CB8AC3E}">
        <p14:creationId xmlns:p14="http://schemas.microsoft.com/office/powerpoint/2010/main" val="2801396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Leverage Calming Techniques</a:t>
            </a:r>
            <a:r>
              <a:rPr lang="en-US" sz="400" dirty="0">
                <a:solidFill>
                  <a:schemeClr val="bg1">
                    <a:alpha val="0"/>
                  </a:schemeClr>
                </a:solidFill>
              </a:rPr>
              <a:t>: Actions, Verbal, Body Language</a:t>
            </a:r>
          </a:p>
        </p:txBody>
      </p:sp>
      <p:graphicFrame>
        <p:nvGraphicFramePr>
          <p:cNvPr id="6" name="Content Placeholder 5" descr="Leverage Calming Techniques: &quot;Actions&quot;, &quot;Verbal&quot; and &quot;Body Language&quot;">
            <a:extLst>
              <a:ext uri="{FF2B5EF4-FFF2-40B4-BE49-F238E27FC236}">
                <a16:creationId xmlns:a16="http://schemas.microsoft.com/office/drawing/2014/main" id="{4425AA1C-841A-B799-DE40-B4C1D42E57A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71988443"/>
              </p:ext>
            </p:extLst>
          </p:nvPr>
        </p:nvGraphicFramePr>
        <p:xfrm>
          <a:off x="595313" y="2393950"/>
          <a:ext cx="1097121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EB47A7-AF09-F5C6-3405-6160571E877F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https://www.cisa.gov/sites/default/files/publications/De-Escalation_Final%20508%20%2809.21.21%29.pdf</a:t>
            </a:r>
          </a:p>
        </p:txBody>
      </p:sp>
    </p:spTree>
    <p:extLst>
      <p:ext uri="{BB962C8B-B14F-4D97-AF65-F5344CB8AC3E}">
        <p14:creationId xmlns:p14="http://schemas.microsoft.com/office/powerpoint/2010/main" val="361648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De-Escalation Approaches</a:t>
            </a:r>
            <a:r>
              <a:rPr lang="en-US" sz="600" dirty="0">
                <a:solidFill>
                  <a:schemeClr val="bg1">
                    <a:alpha val="0"/>
                  </a:schemeClr>
                </a:solidFill>
              </a:rPr>
              <a:t>: </a:t>
            </a:r>
            <a:r>
              <a:rPr lang="en-US" sz="600" b="1" i="0" kern="1200" spc="100" baseline="0" dirty="0">
                <a:solidFill>
                  <a:schemeClr val="bg1">
                    <a:alpha val="0"/>
                  </a:schemeClr>
                </a:solidFill>
                <a:effectLst/>
              </a:rPr>
              <a:t>Debrief with the student, class, or supervisor as appropriate.</a:t>
            </a:r>
            <a:endParaRPr lang="en-US" sz="600" dirty="0">
              <a:solidFill>
                <a:schemeClr val="bg1">
                  <a:alpha val="0"/>
                </a:schemeClr>
              </a:solidFill>
              <a:effectLst/>
            </a:endParaRPr>
          </a:p>
        </p:txBody>
      </p:sp>
      <p:graphicFrame>
        <p:nvGraphicFramePr>
          <p:cNvPr id="2" name="Content Placeholder 1" descr="Five De-Escalation Approaches">
            <a:extLst>
              <a:ext uri="{FF2B5EF4-FFF2-40B4-BE49-F238E27FC236}">
                <a16:creationId xmlns:a16="http://schemas.microsoft.com/office/drawing/2014/main" id="{59575273-8452-01CF-6817-D0583B273B9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13655864"/>
              </p:ext>
            </p:extLst>
          </p:nvPr>
        </p:nvGraphicFramePr>
        <p:xfrm>
          <a:off x="595313" y="2393950"/>
          <a:ext cx="1097121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02419722-388B-704C-4E2D-C3B05B96E858}"/>
              </a:ext>
            </a:extLst>
          </p:cNvPr>
          <p:cNvSpPr/>
          <p:nvPr/>
        </p:nvSpPr>
        <p:spPr>
          <a:xfrm>
            <a:off x="8438780" y="1572014"/>
            <a:ext cx="3306871" cy="3093931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Your own reactions may make it harder to incorporate these strategies.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 dirty="0">
              <a:latin typeface="+mn-lt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6E155CE7-DF9B-A959-39A5-83A900A50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5127" y="5285986"/>
            <a:ext cx="941705" cy="821284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8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814024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9" name="Picture Placeholder 8" descr="Boardroom outline">
            <a:extLst>
              <a:ext uri="{FF2B5EF4-FFF2-40B4-BE49-F238E27FC236}">
                <a16:creationId xmlns:a16="http://schemas.microsoft.com/office/drawing/2014/main" id="{8A016082-1E6F-A8CD-3345-E02C1C2E00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784" b="21784"/>
          <a:stretch>
            <a:fillRect/>
          </a:stretch>
        </p:blipFill>
        <p:spPr>
          <a:xfrm>
            <a:off x="1996384" y="2456384"/>
            <a:ext cx="3886258" cy="219320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6096001" y="1258957"/>
            <a:ext cx="5548394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What de-escalation techniques do you already use in your classroom?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Which strategies might work well or not so well?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How might you respond if you are feeling dysregulated?</a:t>
            </a:r>
          </a:p>
        </p:txBody>
      </p:sp>
    </p:spTree>
    <p:extLst>
      <p:ext uri="{BB962C8B-B14F-4D97-AF65-F5344CB8AC3E}">
        <p14:creationId xmlns:p14="http://schemas.microsoft.com/office/powerpoint/2010/main" val="2525757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59" y="4282133"/>
            <a:ext cx="6902109" cy="557286"/>
          </a:xfrm>
        </p:spPr>
        <p:txBody>
          <a:bodyPr/>
          <a:lstStyle/>
          <a:p>
            <a:r>
              <a:rPr lang="en-US" b="0" dirty="0"/>
              <a:t>PLEASE RETURN TO YOUR SEATS IN </a:t>
            </a:r>
            <a:r>
              <a:rPr lang="en-US" i="1" dirty="0"/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val="1397339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pic>
        <p:nvPicPr>
          <p:cNvPr id="7" name="Picture Placeholder 6" descr="Business team brainstorming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r="21920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Implementing Trauma Informed Approaches into Your Curriculum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3146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787519"/>
          </a:xfrm>
        </p:spPr>
        <p:txBody>
          <a:bodyPr/>
          <a:lstStyle/>
          <a:p>
            <a:r>
              <a:rPr lang="en-US" dirty="0"/>
              <a:t>Activity </a:t>
            </a:r>
          </a:p>
        </p:txBody>
      </p:sp>
      <p:pic>
        <p:nvPicPr>
          <p:cNvPr id="7" name="Graphic 6" descr="Group brainstorm with solid fill">
            <a:extLst>
              <a:ext uri="{FF2B5EF4-FFF2-40B4-BE49-F238E27FC236}">
                <a16:creationId xmlns:a16="http://schemas.microsoft.com/office/drawing/2014/main" id="{82788AED-58C6-7214-DF25-31127242B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063" y="2010862"/>
            <a:ext cx="3107266" cy="3107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5303881" y="1567594"/>
            <a:ext cx="6185754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How can you implement trauma informed approaches into your curriculum?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What is working well?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What components need improvement?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Which approaches will you use?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What will you suggest to your leadership?</a:t>
            </a:r>
          </a:p>
        </p:txBody>
      </p:sp>
    </p:spTree>
    <p:extLst>
      <p:ext uri="{BB962C8B-B14F-4D97-AF65-F5344CB8AC3E}">
        <p14:creationId xmlns:p14="http://schemas.microsoft.com/office/powerpoint/2010/main" val="839421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34A8B3-6022-ADF5-9A04-BD1AC44C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Reflection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BD474-15B5-015F-1FC7-D3B4998067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279579"/>
            <a:ext cx="5044440" cy="299441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thing from this session that stood out to you?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question that you still have?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thing you want to take back to your team?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60" y="6332220"/>
            <a:ext cx="523240" cy="247651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264A6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264A6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7" name="Picture 6" descr="Hands writing in notebook">
            <a:extLst>
              <a:ext uri="{FF2B5EF4-FFF2-40B4-BE49-F238E27FC236}">
                <a16:creationId xmlns:a16="http://schemas.microsoft.com/office/drawing/2014/main" id="{D166BFA2-FE32-1F3A-55AC-FA13D003B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r="25566" b="-1"/>
          <a:stretch/>
        </p:blipFill>
        <p:spPr>
          <a:xfrm>
            <a:off x="6096000" y="10"/>
            <a:ext cx="611822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471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DC4C-BCA4-E0F5-CD6A-33896BF2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1009-6B06-C972-D372-8B68B1FCBC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59" y="2281918"/>
            <a:ext cx="6449907" cy="4050302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/>
              <a:t>ore </a:t>
            </a:r>
            <a:r>
              <a:rPr lang="en-US" dirty="0"/>
              <a:t>Strategies for Building a Trauma Informed Learning Environment</a:t>
            </a:r>
          </a:p>
          <a:p>
            <a:pPr lvl="1"/>
            <a:r>
              <a:rPr lang="en-US" dirty="0"/>
              <a:t>Responding to Disclosures</a:t>
            </a:r>
          </a:p>
          <a:p>
            <a:pPr lvl="1"/>
            <a:r>
              <a:rPr lang="en-US" dirty="0"/>
              <a:t>De-escalation approaches</a:t>
            </a:r>
          </a:p>
          <a:p>
            <a:r>
              <a:rPr lang="en-US" dirty="0"/>
              <a:t>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F0F20-2C27-17E9-77E2-0076B7379C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32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Responding to Disclosures</a:t>
            </a:r>
          </a:p>
        </p:txBody>
      </p:sp>
      <p:pic>
        <p:nvPicPr>
          <p:cNvPr id="7" name="Picture Placeholder 6" descr="Boke city lights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1943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Strategies For Building a Trauma Informed Learning Environment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126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Disclosure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7600" y="2824903"/>
            <a:ext cx="3920067" cy="2726267"/>
          </a:xfrm>
        </p:spPr>
        <p:txBody>
          <a:bodyPr>
            <a:normAutofit/>
          </a:bodyPr>
          <a:lstStyle/>
          <a:p>
            <a:r>
              <a:rPr lang="en-US" sz="3200" i="1" dirty="0"/>
              <a:t>Noun: </a:t>
            </a:r>
            <a:r>
              <a:rPr lang="en-US" sz="3200" dirty="0"/>
              <a:t>disclosure</a:t>
            </a:r>
          </a:p>
          <a:p>
            <a:r>
              <a:rPr lang="en-US" sz="3200" dirty="0"/>
              <a:t>The action of making new or secret information known.</a:t>
            </a:r>
          </a:p>
        </p:txBody>
      </p:sp>
      <p:pic>
        <p:nvPicPr>
          <p:cNvPr id="4" name="Picture 3" descr="Close-up of hardbound books in various colors standing vertically shot from above">
            <a:extLst>
              <a:ext uri="{FF2B5EF4-FFF2-40B4-BE49-F238E27FC236}">
                <a16:creationId xmlns:a16="http://schemas.microsoft.com/office/drawing/2014/main" id="{AB97844E-E6FE-B452-636E-4BAC8057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67" y="2383692"/>
            <a:ext cx="5005646" cy="33375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047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Responding to Disclosures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607733"/>
            <a:ext cx="7899122" cy="36662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Learning challenging information about a student can be surprising and difficult to process.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Adult reactions to disclosures can have an important impact on the youth’s healing trajectory.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Youth who receive a trauma-informed, supportive response are less likely to experience secondary victimization and are more likely to seek additional care.</a:t>
            </a:r>
          </a:p>
        </p:txBody>
      </p:sp>
      <p:pic>
        <p:nvPicPr>
          <p:cNvPr id="4" name="Picture 3" descr="Person listening through wall">
            <a:extLst>
              <a:ext uri="{FF2B5EF4-FFF2-40B4-BE49-F238E27FC236}">
                <a16:creationId xmlns:a16="http://schemas.microsoft.com/office/drawing/2014/main" id="{8F0D2370-EC0B-30B8-5AB6-2B77BB2E5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6" r="22750"/>
          <a:stretch/>
        </p:blipFill>
        <p:spPr>
          <a:xfrm>
            <a:off x="9081134" y="2360585"/>
            <a:ext cx="2611755" cy="33837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EDC251-66C4-F0A3-55D8-5EF7E158BC39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https://store.samhsa.gov/sites/default/files/sma14-4884.pdf</a:t>
            </a:r>
          </a:p>
        </p:txBody>
      </p:sp>
    </p:spTree>
    <p:extLst>
      <p:ext uri="{BB962C8B-B14F-4D97-AF65-F5344CB8AC3E}">
        <p14:creationId xmlns:p14="http://schemas.microsoft.com/office/powerpoint/2010/main" val="236285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3291840"/>
          </a:xfrm>
        </p:spPr>
        <p:txBody>
          <a:bodyPr anchor="b">
            <a:normAutofit/>
          </a:bodyPr>
          <a:lstStyle/>
          <a:p>
            <a:r>
              <a:rPr lang="en-US" b="1" i="0" dirty="0">
                <a:solidFill>
                  <a:schemeClr val="tx1">
                    <a:alpha val="0"/>
                  </a:schemeClr>
                </a:solidFill>
                <a:effectLst/>
                <a:latin typeface="Roboto" panose="02000000000000000000" pitchFamily="2" charset="0"/>
              </a:rPr>
              <a:t>Responding to a Child's Disclosure of Abuse : NSPCC Learning</a:t>
            </a:r>
            <a:br>
              <a:rPr lang="en-US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</a:br>
            <a:endParaRPr lang="en-US" dirty="0"/>
          </a:p>
        </p:txBody>
      </p:sp>
      <p:pic>
        <p:nvPicPr>
          <p:cNvPr id="2" name="Online Media 1" title="Responding to a Child's Disclosure of Abuse | NSPCC Learning">
            <a:hlinkClick r:id="" action="ppaction://media"/>
            <a:extLst>
              <a:ext uri="{FF2B5EF4-FFF2-40B4-BE49-F238E27FC236}">
                <a16:creationId xmlns:a16="http://schemas.microsoft.com/office/drawing/2014/main" id="{C6C60C35-1457-1A7A-0761-3E5524855190}"/>
              </a:ext>
            </a:extLst>
          </p:cNvPr>
          <p:cNvPicPr>
            <a:picLocks noGrp="1" noRot="1" noChangeAspect="1"/>
          </p:cNvPicPr>
          <p:nvPr>
            <p:ph type="pic" sz="quarter" idx="13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24" y="0"/>
            <a:ext cx="12177952" cy="6880543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4360" y="6332220"/>
            <a:ext cx="523240" cy="247651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48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Responding to Disclosures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8D6C7-5830-37E1-0EDA-FCD38F995110}"/>
              </a:ext>
            </a:extLst>
          </p:cNvPr>
          <p:cNvSpPr/>
          <p:nvPr/>
        </p:nvSpPr>
        <p:spPr>
          <a:xfrm>
            <a:off x="594359" y="2389375"/>
            <a:ext cx="3105574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LISTEN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7C0D5-8193-DD61-0823-FE0C6CFCA7E9}"/>
              </a:ext>
            </a:extLst>
          </p:cNvPr>
          <p:cNvSpPr/>
          <p:nvPr/>
        </p:nvSpPr>
        <p:spPr>
          <a:xfrm>
            <a:off x="594359" y="3577945"/>
            <a:ext cx="3105574" cy="2424922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Stay calm.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Be patient and listen carefully.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Assess whether the youth is currently in danger.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Give them time to talk.</a:t>
            </a:r>
          </a:p>
        </p:txBody>
      </p:sp>
      <p:sp>
        <p:nvSpPr>
          <p:cNvPr id="15" name="Arrow: Right 14" descr="Arrow from “Listen” to “Respond”">
            <a:extLst>
              <a:ext uri="{FF2B5EF4-FFF2-40B4-BE49-F238E27FC236}">
                <a16:creationId xmlns:a16="http://schemas.microsoft.com/office/drawing/2014/main" id="{EF2C984B-49D8-F0E8-CA80-23E4C220C7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426102" y="2750430"/>
            <a:ext cx="872067" cy="536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964D57-B323-F3A6-C89C-AC1F40283632}"/>
              </a:ext>
            </a:extLst>
          </p:cNvPr>
          <p:cNvSpPr/>
          <p:nvPr/>
        </p:nvSpPr>
        <p:spPr>
          <a:xfrm>
            <a:off x="4024338" y="2389375"/>
            <a:ext cx="3105574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RESPOND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836517-F015-94C6-A4A1-DDC7CCFE7880}"/>
              </a:ext>
            </a:extLst>
          </p:cNvPr>
          <p:cNvSpPr/>
          <p:nvPr/>
        </p:nvSpPr>
        <p:spPr>
          <a:xfrm>
            <a:off x="4024338" y="3577945"/>
            <a:ext cx="3105574" cy="242492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Let them know you believe them &amp; that they are not to blame.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Ask open questions.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Reassure them that you will do what you can to help.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Do not make promises you cannot keep.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DED83-8B13-F629-195F-D9278D056B51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https://ncjtc-static.fvtc.edu/resources/RS01160633.pdf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7400C4E-2B73-7179-CB60-1DCDC34C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3527" y="2750688"/>
            <a:ext cx="872067" cy="536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18507" cy="1574317"/>
          </a:xfrm>
        </p:spPr>
        <p:txBody>
          <a:bodyPr/>
          <a:lstStyle/>
          <a:p>
            <a:r>
              <a:rPr lang="en-US" dirty="0"/>
              <a:t>Responding to Disclosures   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EB81849F-400A-CCAF-C390-7008F2BC8B1B}"/>
              </a:ext>
            </a:extLst>
          </p:cNvPr>
          <p:cNvSpPr/>
          <p:nvPr/>
        </p:nvSpPr>
        <p:spPr>
          <a:xfrm>
            <a:off x="863600" y="2743200"/>
            <a:ext cx="2218267" cy="1439333"/>
          </a:xfrm>
          <a:prstGeom prst="wedgeRect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I’m here for you and I will support you.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79B03D1-7071-A731-42C5-C6EFE609B303}"/>
              </a:ext>
            </a:extLst>
          </p:cNvPr>
          <p:cNvSpPr/>
          <p:nvPr/>
        </p:nvSpPr>
        <p:spPr>
          <a:xfrm>
            <a:off x="5456766" y="2143738"/>
            <a:ext cx="3014135" cy="19558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You’ve done the right thing by telling me what happened.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46BD000-B4E3-47FE-C1C7-1A768F4086A0}"/>
              </a:ext>
            </a:extLst>
          </p:cNvPr>
          <p:cNvSpPr/>
          <p:nvPr/>
        </p:nvSpPr>
        <p:spPr>
          <a:xfrm>
            <a:off x="3158066" y="3992185"/>
            <a:ext cx="2556934" cy="176953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believe you.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03C7A8B-7077-F4F2-E7C4-DEEEA9684615}"/>
              </a:ext>
            </a:extLst>
          </p:cNvPr>
          <p:cNvSpPr/>
          <p:nvPr/>
        </p:nvSpPr>
        <p:spPr>
          <a:xfrm>
            <a:off x="8187267" y="4365609"/>
            <a:ext cx="2218267" cy="1439333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happened is not ok and it is not your fault.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DED83-8B13-F629-195F-D9278D056B51}"/>
              </a:ext>
            </a:extLst>
          </p:cNvPr>
          <p:cNvSpPr txBox="1">
            <a:spLocks/>
          </p:cNvSpPr>
          <p:nvPr/>
        </p:nvSpPr>
        <p:spPr>
          <a:xfrm>
            <a:off x="1117600" y="6286650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https://ncjtc-static.fvtc.edu/resources/RS01160633.pdf</a:t>
            </a:r>
          </a:p>
        </p:txBody>
      </p:sp>
    </p:spTree>
    <p:extLst>
      <p:ext uri="{BB962C8B-B14F-4D97-AF65-F5344CB8AC3E}">
        <p14:creationId xmlns:p14="http://schemas.microsoft.com/office/powerpoint/2010/main" val="222293108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ACF-Color-Palette">
      <a:dk1>
        <a:srgbClr val="264A64"/>
      </a:dk1>
      <a:lt1>
        <a:srgbClr val="FFFFFF"/>
      </a:lt1>
      <a:dk2>
        <a:srgbClr val="DDE2E8"/>
      </a:dk2>
      <a:lt2>
        <a:srgbClr val="336A90"/>
      </a:lt2>
      <a:accent1>
        <a:srgbClr val="A9D4DB"/>
      </a:accent1>
      <a:accent2>
        <a:srgbClr val="F9E585"/>
      </a:accent2>
      <a:accent3>
        <a:srgbClr val="63BAB0"/>
      </a:accent3>
      <a:accent4>
        <a:srgbClr val="A12854"/>
      </a:accent4>
      <a:accent5>
        <a:srgbClr val="672E6B"/>
      </a:accent5>
      <a:accent6>
        <a:srgbClr val="E29F4D"/>
      </a:accent6>
      <a:hlink>
        <a:srgbClr val="4495A2"/>
      </a:hlink>
      <a:folHlink>
        <a:srgbClr val="2D544F"/>
      </a:folHlink>
    </a:clrScheme>
    <a:fontScheme name="Custom 2">
      <a:majorFont>
        <a:latin typeface="Georgia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F-Geometric-PPT" id="{FC2DDBF8-085D-4C9A-B1A4-7B301A50E2AD}" vid="{43E15595-3DB0-4ED7-AD71-1E5BDDA080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1F7E90D1230A43BDC89C7AC0958EFD" ma:contentTypeVersion="16" ma:contentTypeDescription="Create a new document." ma:contentTypeScope="" ma:versionID="89ef1df169b71566099ccf03bac123d9">
  <xsd:schema xmlns:xsd="http://www.w3.org/2001/XMLSchema" xmlns:xs="http://www.w3.org/2001/XMLSchema" xmlns:p="http://schemas.microsoft.com/office/2006/metadata/properties" xmlns:ns2="d75ef18c-538b-45da-a335-c93d0f5f5fac" xmlns:ns3="30dfa2b7-48c5-4e50-8c26-1fcde8ff049d" targetNamespace="http://schemas.microsoft.com/office/2006/metadata/properties" ma:root="true" ma:fieldsID="26cc97eeb6d8e39b221289faf1fc38ee" ns2:_="" ns3:_="">
    <xsd:import namespace="d75ef18c-538b-45da-a335-c93d0f5f5fac"/>
    <xsd:import namespace="30dfa2b7-48c5-4e50-8c26-1fcde8ff04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ef18c-538b-45da-a335-c93d0f5f5f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fa2b7-48c5-4e50-8c26-1fcde8ff049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7663f9e-6cbe-46e0-924c-6506a2c63c56}" ma:internalName="TaxCatchAll" ma:showField="CatchAllData" ma:web="30dfa2b7-48c5-4e50-8c26-1fcde8ff04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fa2b7-48c5-4e50-8c26-1fcde8ff049d" xsi:nil="true"/>
    <lcf76f155ced4ddcb4097134ff3c332f xmlns="d75ef18c-538b-45da-a335-c93d0f5f5fa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5A3B43-CA1D-4CE2-BF87-ACF0A1DCE6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5ef18c-538b-45da-a335-c93d0f5f5fac"/>
    <ds:schemaRef ds:uri="30dfa2b7-48c5-4e50-8c26-1fcde8ff04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4B194E-8B30-4377-8C59-ECFB902D2A26}">
  <ds:schemaRefs>
    <ds:schemaRef ds:uri="http://purl.org/dc/dcmitype/"/>
    <ds:schemaRef ds:uri="http://schemas.microsoft.com/office/infopath/2007/PartnerControls"/>
    <ds:schemaRef ds:uri="http://purl.org/dc/terms/"/>
    <ds:schemaRef ds:uri="e5d11a56-b596-4a5c-b94c-3dd72821ab54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1165d76a-ca89-4453-b02c-04ef8bc981e0"/>
    <ds:schemaRef ds:uri="http://schemas.microsoft.com/office/2006/metadata/properties"/>
    <ds:schemaRef ds:uri="http://www.w3.org/XML/1998/namespace"/>
    <ds:schemaRef ds:uri="30dfa2b7-48c5-4e50-8c26-1fcde8ff049d"/>
    <ds:schemaRef ds:uri="d75ef18c-538b-45da-a335-c93d0f5f5fac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11043</TotalTime>
  <Words>1469</Words>
  <Application>Microsoft Office PowerPoint</Application>
  <PresentationFormat>Widescreen</PresentationFormat>
  <Paragraphs>235</Paragraphs>
  <Slides>29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Custom</vt:lpstr>
      <vt:lpstr>Strategies for  Building a Trauma  Informed Learning Environment: Part 2</vt:lpstr>
      <vt:lpstr>Learning Objectives</vt:lpstr>
      <vt:lpstr>Agenda</vt:lpstr>
      <vt:lpstr>Responding to Disclosures</vt:lpstr>
      <vt:lpstr>What is A Disclosure</vt:lpstr>
      <vt:lpstr>Responding to Disclosures </vt:lpstr>
      <vt:lpstr>Responding to a Child's Disclosure of Abuse : NSPCC Learning </vt:lpstr>
      <vt:lpstr>Responding to Disclosures  </vt:lpstr>
      <vt:lpstr>Responding to Disclosures   </vt:lpstr>
      <vt:lpstr>Responding to Disclosures    </vt:lpstr>
      <vt:lpstr>Responding to Disclosures: Things to Avoid</vt:lpstr>
      <vt:lpstr>Mandated Reporting Considerations</vt:lpstr>
      <vt:lpstr>Practice with a Partner</vt:lpstr>
      <vt:lpstr>De-Escalation Approaches</vt:lpstr>
      <vt:lpstr>De-Escalation Approaches: Be prepared when covering challenging content.</vt:lpstr>
      <vt:lpstr>De-Escalation Approaches: Learn to identify trauma responses.</vt:lpstr>
      <vt:lpstr>Identifying a Trauma Response</vt:lpstr>
      <vt:lpstr>Identifying a Trauma Response: Other Signs</vt:lpstr>
      <vt:lpstr>De-Escalation Approaches: Intervene as soon as possible.</vt:lpstr>
      <vt:lpstr>De-Escalation Approaches: Leverage calming techniques.</vt:lpstr>
      <vt:lpstr>Leverage Calming Techniques: Actions</vt:lpstr>
      <vt:lpstr>Leverage Calming Techniques: Actions, Verbal</vt:lpstr>
      <vt:lpstr>Leverage Calming Techniques: Actions, Verbal, Body Language</vt:lpstr>
      <vt:lpstr>De-Escalation Approaches: Debrief with the student, class, or supervisor as appropriate.</vt:lpstr>
      <vt:lpstr>Discussion</vt:lpstr>
      <vt:lpstr>BREAK</vt:lpstr>
      <vt:lpstr>Activity</vt:lpstr>
      <vt:lpstr>Activity </vt:lpstr>
      <vt:lpstr>Reflection</vt:lpstr>
    </vt:vector>
  </TitlesOfParts>
  <Company>Family and Youth Services Bureau, Administration for Children and Families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SRAE Topical Training</dc:title>
  <dc:subject>Topical Training Materials</dc:subject>
  <dc:creator>Holmes, Risha (ACF)</dc:creator>
  <cp:keywords>Sexual Risk Avoidance Education Program, Grantee, Family and Youth Services Bureau, FYSB, Department of Health and Human Services, DHHS,  Trauma informed facilitation</cp:keywords>
  <cp:lastModifiedBy>Yengoyan, Ida (NIH/OD/ORS) [C]</cp:lastModifiedBy>
  <cp:revision>28</cp:revision>
  <dcterms:created xsi:type="dcterms:W3CDTF">2024-02-07T16:15:44Z</dcterms:created>
  <dcterms:modified xsi:type="dcterms:W3CDTF">2024-12-12T18:08:35Z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0x010100F31F7E90D1230A43BDC89C7AC0958EFD</vt:lpwstr>
  </property>
  <property fmtid="{D5CDD505-2E9C-101B-9397-08002B2CF9AE}" pid="3" name="MediaServiceImageTags">
    <vt:lpwstr/>
  </property>
</Properties>
</file>