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2"/>
  </p:notesMasterIdLst>
  <p:sldIdLst>
    <p:sldId id="256" r:id="rId2"/>
    <p:sldId id="257" r:id="rId3"/>
    <p:sldId id="258" r:id="rId4"/>
    <p:sldId id="259" r:id="rId5"/>
    <p:sldId id="260" r:id="rId6"/>
    <p:sldId id="286" r:id="rId7"/>
    <p:sldId id="262" r:id="rId8"/>
    <p:sldId id="287" r:id="rId9"/>
    <p:sldId id="264"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279" r:id="rId25"/>
    <p:sldId id="302" r:id="rId26"/>
    <p:sldId id="303" r:id="rId27"/>
    <p:sldId id="304" r:id="rId28"/>
    <p:sldId id="305" r:id="rId29"/>
    <p:sldId id="306" r:id="rId30"/>
    <p:sldId id="285"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Indie Flower" panose="020B0604020202020204" charset="0"/>
      <p:regular r:id="rId37"/>
    </p:embeddedFont>
    <p:embeddedFont>
      <p:font typeface="Lato" panose="020F0502020204030203" pitchFamily="34" charset="0"/>
      <p:regular r:id="rId38"/>
      <p:bold r:id="rId39"/>
      <p:italic r:id="rId40"/>
      <p:boldItalic r:id="rId41"/>
    </p:embeddedFont>
    <p:embeddedFont>
      <p:font typeface="Rubik"/>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64" userDrawn="1">
          <p15:clr>
            <a:srgbClr val="A4A3A4"/>
          </p15:clr>
        </p15:guide>
        <p15:guide id="2" pos="25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DE9969-9A3D-B965-C9A0-7B723C0C7991}" name="Katie Adamek" initials="KA" userId="S::kadamek@mathematica-mpr.com::21adbad5-2e8d-4bb3-aea6-716974ffe6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3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BB050B-90F1-45BD-9508-2CCA1B1BF344}" v="519" dt="2023-01-23T13:24:20.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85" autoAdjust="0"/>
  </p:normalViewPr>
  <p:slideViewPr>
    <p:cSldViewPr snapToGrid="0">
      <p:cViewPr varScale="1">
        <p:scale>
          <a:sx n="130" d="100"/>
          <a:sy n="130" d="100"/>
        </p:scale>
        <p:origin x="672" y="114"/>
      </p:cViewPr>
      <p:guideLst>
        <p:guide orient="horz" pos="2364"/>
        <p:guide pos="2592"/>
      </p:guideLst>
    </p:cSldViewPr>
  </p:slideViewPr>
  <p:outlineViewPr>
    <p:cViewPr>
      <p:scale>
        <a:sx n="33" d="100"/>
        <a:sy n="33" d="100"/>
      </p:scale>
      <p:origin x="0" y="-27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Garrett" userId="3bd26fa8-802a-476d-9801-9cce40f23af2" providerId="ADAL" clId="{FCBB050B-90F1-45BD-9508-2CCA1B1BF344}"/>
    <pc:docChg chg="modSld">
      <pc:chgData name="William Garrett" userId="3bd26fa8-802a-476d-9801-9cce40f23af2" providerId="ADAL" clId="{FCBB050B-90F1-45BD-9508-2CCA1B1BF344}" dt="2023-01-23T13:40:43.126" v="785" actId="962"/>
      <pc:docMkLst>
        <pc:docMk/>
      </pc:docMkLst>
      <pc:sldChg chg="modSp mod">
        <pc:chgData name="William Garrett" userId="3bd26fa8-802a-476d-9801-9cce40f23af2" providerId="ADAL" clId="{FCBB050B-90F1-45BD-9508-2CCA1B1BF344}" dt="2023-01-23T13:40:43.126" v="785" actId="962"/>
        <pc:sldMkLst>
          <pc:docMk/>
          <pc:sldMk cId="0" sldId="256"/>
        </pc:sldMkLst>
        <pc:spChg chg="mod">
          <ac:chgData name="William Garrett" userId="3bd26fa8-802a-476d-9801-9cce40f23af2" providerId="ADAL" clId="{FCBB050B-90F1-45BD-9508-2CCA1B1BF344}" dt="2023-01-23T12:16:20.010" v="0" actId="20577"/>
          <ac:spMkLst>
            <pc:docMk/>
            <pc:sldMk cId="0" sldId="256"/>
            <ac:spMk id="2" creationId="{B7D07429-2632-F74A-DCA8-08192AE8AD4A}"/>
          </ac:spMkLst>
        </pc:spChg>
        <pc:spChg chg="mod">
          <ac:chgData name="William Garrett" userId="3bd26fa8-802a-476d-9801-9cce40f23af2" providerId="ADAL" clId="{FCBB050B-90F1-45BD-9508-2CCA1B1BF344}" dt="2023-01-23T12:16:25.285" v="2" actId="20577"/>
          <ac:spMkLst>
            <pc:docMk/>
            <pc:sldMk cId="0" sldId="256"/>
            <ac:spMk id="4" creationId="{D36CDEEB-F171-91FC-B4D9-94CB35907EEC}"/>
          </ac:spMkLst>
        </pc:spChg>
        <pc:spChg chg="mod">
          <ac:chgData name="William Garrett" userId="3bd26fa8-802a-476d-9801-9cce40f23af2" providerId="ADAL" clId="{FCBB050B-90F1-45BD-9508-2CCA1B1BF344}" dt="2023-01-23T13:11:48.008" v="251" actId="962"/>
          <ac:spMkLst>
            <pc:docMk/>
            <pc:sldMk cId="0" sldId="256"/>
            <ac:spMk id="62" creationId="{00000000-0000-0000-0000-000000000000}"/>
          </ac:spMkLst>
        </pc:spChg>
        <pc:spChg chg="mod">
          <ac:chgData name="William Garrett" userId="3bd26fa8-802a-476d-9801-9cce40f23af2" providerId="ADAL" clId="{FCBB050B-90F1-45BD-9508-2CCA1B1BF344}" dt="2023-01-23T13:11:56.675" v="253" actId="962"/>
          <ac:spMkLst>
            <pc:docMk/>
            <pc:sldMk cId="0" sldId="256"/>
            <ac:spMk id="63" creationId="{00000000-0000-0000-0000-000000000000}"/>
          </ac:spMkLst>
        </pc:spChg>
        <pc:grpChg chg="mod">
          <ac:chgData name="William Garrett" userId="3bd26fa8-802a-476d-9801-9cce40f23af2" providerId="ADAL" clId="{FCBB050B-90F1-45BD-9508-2CCA1B1BF344}" dt="2023-01-23T12:37:59.952" v="30"/>
          <ac:grpSpMkLst>
            <pc:docMk/>
            <pc:sldMk cId="0" sldId="256"/>
            <ac:grpSpMk id="66" creationId="{00000000-0000-0000-0000-000000000000}"/>
          </ac:grpSpMkLst>
        </pc:grpChg>
        <pc:picChg chg="mod">
          <ac:chgData name="William Garrett" userId="3bd26fa8-802a-476d-9801-9cce40f23af2" providerId="ADAL" clId="{FCBB050B-90F1-45BD-9508-2CCA1B1BF344}" dt="2023-01-23T13:11:52.364" v="252" actId="962"/>
          <ac:picMkLst>
            <pc:docMk/>
            <pc:sldMk cId="0" sldId="256"/>
            <ac:picMk id="64" creationId="{00000000-0000-0000-0000-000000000000}"/>
          </ac:picMkLst>
        </pc:picChg>
        <pc:picChg chg="mod">
          <ac:chgData name="William Garrett" userId="3bd26fa8-802a-476d-9801-9cce40f23af2" providerId="ADAL" clId="{FCBB050B-90F1-45BD-9508-2CCA1B1BF344}" dt="2023-01-23T13:40:43.126" v="785" actId="962"/>
          <ac:picMkLst>
            <pc:docMk/>
            <pc:sldMk cId="0" sldId="256"/>
            <ac:picMk id="67" creationId="{00000000-0000-0000-0000-000000000000}"/>
          </ac:picMkLst>
        </pc:picChg>
        <pc:picChg chg="mod">
          <ac:chgData name="William Garrett" userId="3bd26fa8-802a-476d-9801-9cce40f23af2" providerId="ADAL" clId="{FCBB050B-90F1-45BD-9508-2CCA1B1BF344}" dt="2023-01-23T13:40:19.012" v="617" actId="962"/>
          <ac:picMkLst>
            <pc:docMk/>
            <pc:sldMk cId="0" sldId="256"/>
            <ac:picMk id="68" creationId="{00000000-0000-0000-0000-000000000000}"/>
          </ac:picMkLst>
        </pc:picChg>
        <pc:picChg chg="mod">
          <ac:chgData name="William Garrett" userId="3bd26fa8-802a-476d-9801-9cce40f23af2" providerId="ADAL" clId="{FCBB050B-90F1-45BD-9508-2CCA1B1BF344}" dt="2023-01-23T13:40:12.835" v="585" actId="962"/>
          <ac:picMkLst>
            <pc:docMk/>
            <pc:sldMk cId="0" sldId="256"/>
            <ac:picMk id="69" creationId="{00000000-0000-0000-0000-000000000000}"/>
          </ac:picMkLst>
        </pc:picChg>
      </pc:sldChg>
      <pc:sldChg chg="modSp mod">
        <pc:chgData name="William Garrett" userId="3bd26fa8-802a-476d-9801-9cce40f23af2" providerId="ADAL" clId="{FCBB050B-90F1-45BD-9508-2CCA1B1BF344}" dt="2023-01-23T13:12:03.552" v="254" actId="962"/>
        <pc:sldMkLst>
          <pc:docMk/>
          <pc:sldMk cId="0" sldId="257"/>
        </pc:sldMkLst>
        <pc:spChg chg="mod">
          <ac:chgData name="William Garrett" userId="3bd26fa8-802a-476d-9801-9cce40f23af2" providerId="ADAL" clId="{FCBB050B-90F1-45BD-9508-2CCA1B1BF344}" dt="2023-01-23T12:38:18.051" v="32"/>
          <ac:spMkLst>
            <pc:docMk/>
            <pc:sldMk cId="0" sldId="257"/>
            <ac:spMk id="4" creationId="{04A31DE7-E046-E671-E7D6-CBCEC5C7D33D}"/>
          </ac:spMkLst>
        </pc:spChg>
        <pc:spChg chg="mod">
          <ac:chgData name="William Garrett" userId="3bd26fa8-802a-476d-9801-9cce40f23af2" providerId="ADAL" clId="{FCBB050B-90F1-45BD-9508-2CCA1B1BF344}" dt="2023-01-23T12:38:14.736" v="31"/>
          <ac:spMkLst>
            <pc:docMk/>
            <pc:sldMk cId="0" sldId="257"/>
            <ac:spMk id="5" creationId="{E4847836-D080-A836-4C21-FB5F0066F2A9}"/>
          </ac:spMkLst>
        </pc:spChg>
        <pc:picChg chg="mod">
          <ac:chgData name="William Garrett" userId="3bd26fa8-802a-476d-9801-9cce40f23af2" providerId="ADAL" clId="{FCBB050B-90F1-45BD-9508-2CCA1B1BF344}" dt="2023-01-23T13:12:03.552" v="254" actId="962"/>
          <ac:picMkLst>
            <pc:docMk/>
            <pc:sldMk cId="0" sldId="257"/>
            <ac:picMk id="78" creationId="{00000000-0000-0000-0000-000000000000}"/>
          </ac:picMkLst>
        </pc:picChg>
      </pc:sldChg>
      <pc:sldChg chg="modSp">
        <pc:chgData name="William Garrett" userId="3bd26fa8-802a-476d-9801-9cce40f23af2" providerId="ADAL" clId="{FCBB050B-90F1-45BD-9508-2CCA1B1BF344}" dt="2023-01-23T13:12:12.718" v="256" actId="962"/>
        <pc:sldMkLst>
          <pc:docMk/>
          <pc:sldMk cId="0" sldId="258"/>
        </pc:sldMkLst>
        <pc:spChg chg="mod">
          <ac:chgData name="William Garrett" userId="3bd26fa8-802a-476d-9801-9cce40f23af2" providerId="ADAL" clId="{FCBB050B-90F1-45BD-9508-2CCA1B1BF344}" dt="2023-01-23T12:38:32.408" v="37"/>
          <ac:spMkLst>
            <pc:docMk/>
            <pc:sldMk cId="0" sldId="258"/>
            <ac:spMk id="87" creationId="{00000000-0000-0000-0000-000000000000}"/>
          </ac:spMkLst>
        </pc:spChg>
        <pc:spChg chg="mod">
          <ac:chgData name="William Garrett" userId="3bd26fa8-802a-476d-9801-9cce40f23af2" providerId="ADAL" clId="{FCBB050B-90F1-45BD-9508-2CCA1B1BF344}" dt="2023-01-23T12:38:38.300" v="38"/>
          <ac:spMkLst>
            <pc:docMk/>
            <pc:sldMk cId="0" sldId="258"/>
            <ac:spMk id="89" creationId="{00000000-0000-0000-0000-000000000000}"/>
          </ac:spMkLst>
        </pc:spChg>
        <pc:picChg chg="mod">
          <ac:chgData name="William Garrett" userId="3bd26fa8-802a-476d-9801-9cce40f23af2" providerId="ADAL" clId="{FCBB050B-90F1-45BD-9508-2CCA1B1BF344}" dt="2023-01-23T13:12:08.818" v="255" actId="962"/>
          <ac:picMkLst>
            <pc:docMk/>
            <pc:sldMk cId="0" sldId="258"/>
            <ac:picMk id="88" creationId="{00000000-0000-0000-0000-000000000000}"/>
          </ac:picMkLst>
        </pc:picChg>
        <pc:picChg chg="mod">
          <ac:chgData name="William Garrett" userId="3bd26fa8-802a-476d-9801-9cce40f23af2" providerId="ADAL" clId="{FCBB050B-90F1-45BD-9508-2CCA1B1BF344}" dt="2023-01-23T13:12:12.718" v="256" actId="962"/>
          <ac:picMkLst>
            <pc:docMk/>
            <pc:sldMk cId="0" sldId="258"/>
            <ac:picMk id="91" creationId="{00000000-0000-0000-0000-000000000000}"/>
          </ac:picMkLst>
        </pc:picChg>
      </pc:sldChg>
      <pc:sldChg chg="modSp mod">
        <pc:chgData name="William Garrett" userId="3bd26fa8-802a-476d-9801-9cce40f23af2" providerId="ADAL" clId="{FCBB050B-90F1-45BD-9508-2CCA1B1BF344}" dt="2023-01-23T13:12:22.935" v="259" actId="962"/>
        <pc:sldMkLst>
          <pc:docMk/>
          <pc:sldMk cId="0" sldId="259"/>
        </pc:sldMkLst>
        <pc:spChg chg="mod">
          <ac:chgData name="William Garrett" userId="3bd26fa8-802a-476d-9801-9cce40f23af2" providerId="ADAL" clId="{FCBB050B-90F1-45BD-9508-2CCA1B1BF344}" dt="2023-01-23T12:39:00.921" v="44"/>
          <ac:spMkLst>
            <pc:docMk/>
            <pc:sldMk cId="0" sldId="259"/>
            <ac:spMk id="4" creationId="{6B680613-33FF-E1D8-51A4-0FF772DF483C}"/>
          </ac:spMkLst>
        </pc:spChg>
        <pc:spChg chg="mod">
          <ac:chgData name="William Garrett" userId="3bd26fa8-802a-476d-9801-9cce40f23af2" providerId="ADAL" clId="{FCBB050B-90F1-45BD-9508-2CCA1B1BF344}" dt="2023-01-23T12:38:57.137" v="41"/>
          <ac:spMkLst>
            <pc:docMk/>
            <pc:sldMk cId="0" sldId="259"/>
            <ac:spMk id="5" creationId="{5004F71A-CC5B-058D-DCE4-4243A45AE531}"/>
          </ac:spMkLst>
        </pc:spChg>
        <pc:picChg chg="mod">
          <ac:chgData name="William Garrett" userId="3bd26fa8-802a-476d-9801-9cce40f23af2" providerId="ADAL" clId="{FCBB050B-90F1-45BD-9508-2CCA1B1BF344}" dt="2023-01-23T13:12:16.528" v="257" actId="962"/>
          <ac:picMkLst>
            <pc:docMk/>
            <pc:sldMk cId="0" sldId="259"/>
            <ac:picMk id="99" creationId="{00000000-0000-0000-0000-000000000000}"/>
          </ac:picMkLst>
        </pc:picChg>
        <pc:picChg chg="mod">
          <ac:chgData name="William Garrett" userId="3bd26fa8-802a-476d-9801-9cce40f23af2" providerId="ADAL" clId="{FCBB050B-90F1-45BD-9508-2CCA1B1BF344}" dt="2023-01-23T13:12:19.404" v="258" actId="962"/>
          <ac:picMkLst>
            <pc:docMk/>
            <pc:sldMk cId="0" sldId="259"/>
            <ac:picMk id="100" creationId="{00000000-0000-0000-0000-000000000000}"/>
          </ac:picMkLst>
        </pc:picChg>
        <pc:picChg chg="mod">
          <ac:chgData name="William Garrett" userId="3bd26fa8-802a-476d-9801-9cce40f23af2" providerId="ADAL" clId="{FCBB050B-90F1-45BD-9508-2CCA1B1BF344}" dt="2023-01-23T13:12:22.935" v="259" actId="962"/>
          <ac:picMkLst>
            <pc:docMk/>
            <pc:sldMk cId="0" sldId="259"/>
            <ac:picMk id="101" creationId="{00000000-0000-0000-0000-000000000000}"/>
          </ac:picMkLst>
        </pc:picChg>
      </pc:sldChg>
      <pc:sldChg chg="modSp mod">
        <pc:chgData name="William Garrett" userId="3bd26fa8-802a-476d-9801-9cce40f23af2" providerId="ADAL" clId="{FCBB050B-90F1-45BD-9508-2CCA1B1BF344}" dt="2023-01-23T13:22:43.137" v="531" actId="962"/>
        <pc:sldMkLst>
          <pc:docMk/>
          <pc:sldMk cId="0" sldId="260"/>
        </pc:sldMkLst>
        <pc:spChg chg="mod">
          <ac:chgData name="William Garrett" userId="3bd26fa8-802a-476d-9801-9cce40f23af2" providerId="ADAL" clId="{FCBB050B-90F1-45BD-9508-2CCA1B1BF344}" dt="2023-01-23T13:22:43.137" v="531" actId="962"/>
          <ac:spMkLst>
            <pc:docMk/>
            <pc:sldMk cId="0" sldId="260"/>
            <ac:spMk id="3" creationId="{3B5A164B-72CE-0143-F886-6209E9037F2D}"/>
          </ac:spMkLst>
        </pc:spChg>
        <pc:spChg chg="mod">
          <ac:chgData name="William Garrett" userId="3bd26fa8-802a-476d-9801-9cce40f23af2" providerId="ADAL" clId="{FCBB050B-90F1-45BD-9508-2CCA1B1BF344}" dt="2023-01-23T12:39:22.330" v="49"/>
          <ac:spMkLst>
            <pc:docMk/>
            <pc:sldMk cId="0" sldId="260"/>
            <ac:spMk id="6" creationId="{2C61A180-1996-FD7C-1B12-D3B50E8FBCB5}"/>
          </ac:spMkLst>
        </pc:spChg>
        <pc:spChg chg="mod">
          <ac:chgData name="William Garrett" userId="3bd26fa8-802a-476d-9801-9cce40f23af2" providerId="ADAL" clId="{FCBB050B-90F1-45BD-9508-2CCA1B1BF344}" dt="2023-01-23T12:39:37.856" v="51"/>
          <ac:spMkLst>
            <pc:docMk/>
            <pc:sldMk cId="0" sldId="260"/>
            <ac:spMk id="7" creationId="{EF3E807A-FA84-CB28-8303-0706ABF1BDD8}"/>
          </ac:spMkLst>
        </pc:spChg>
        <pc:spChg chg="mod">
          <ac:chgData name="William Garrett" userId="3bd26fa8-802a-476d-9801-9cce40f23af2" providerId="ADAL" clId="{FCBB050B-90F1-45BD-9508-2CCA1B1BF344}" dt="2023-01-23T12:39:49.920" v="54"/>
          <ac:spMkLst>
            <pc:docMk/>
            <pc:sldMk cId="0" sldId="260"/>
            <ac:spMk id="8" creationId="{D9CC4AE8-6438-FEF1-6C11-982E0C99B473}"/>
          </ac:spMkLst>
        </pc:spChg>
        <pc:picChg chg="mod">
          <ac:chgData name="William Garrett" userId="3bd26fa8-802a-476d-9801-9cce40f23af2" providerId="ADAL" clId="{FCBB050B-90F1-45BD-9508-2CCA1B1BF344}" dt="2023-01-23T12:40:02.999" v="59"/>
          <ac:picMkLst>
            <pc:docMk/>
            <pc:sldMk cId="0" sldId="260"/>
            <ac:picMk id="5" creationId="{E0453EC6-E825-5B40-3798-B9607D87961A}"/>
          </ac:picMkLst>
        </pc:picChg>
        <pc:picChg chg="mod">
          <ac:chgData name="William Garrett" userId="3bd26fa8-802a-476d-9801-9cce40f23af2" providerId="ADAL" clId="{FCBB050B-90F1-45BD-9508-2CCA1B1BF344}" dt="2023-01-23T13:12:27.787" v="260" actId="962"/>
          <ac:picMkLst>
            <pc:docMk/>
            <pc:sldMk cId="0" sldId="260"/>
            <ac:picMk id="107" creationId="{00000000-0000-0000-0000-000000000000}"/>
          </ac:picMkLst>
        </pc:picChg>
        <pc:picChg chg="mod">
          <ac:chgData name="William Garrett" userId="3bd26fa8-802a-476d-9801-9cce40f23af2" providerId="ADAL" clId="{FCBB050B-90F1-45BD-9508-2CCA1B1BF344}" dt="2023-01-23T13:12:39.939" v="262" actId="962"/>
          <ac:picMkLst>
            <pc:docMk/>
            <pc:sldMk cId="0" sldId="260"/>
            <ac:picMk id="112" creationId="{00000000-0000-0000-0000-000000000000}"/>
          </ac:picMkLst>
        </pc:picChg>
        <pc:picChg chg="mod">
          <ac:chgData name="William Garrett" userId="3bd26fa8-802a-476d-9801-9cce40f23af2" providerId="ADAL" clId="{FCBB050B-90F1-45BD-9508-2CCA1B1BF344}" dt="2023-01-23T13:12:36.398" v="261" actId="962"/>
          <ac:picMkLst>
            <pc:docMk/>
            <pc:sldMk cId="0" sldId="260"/>
            <ac:picMk id="113" creationId="{00000000-0000-0000-0000-000000000000}"/>
          </ac:picMkLst>
        </pc:picChg>
      </pc:sldChg>
      <pc:sldChg chg="modSp mod">
        <pc:chgData name="William Garrett" userId="3bd26fa8-802a-476d-9801-9cce40f23af2" providerId="ADAL" clId="{FCBB050B-90F1-45BD-9508-2CCA1B1BF344}" dt="2023-01-23T13:13:11.282" v="268" actId="962"/>
        <pc:sldMkLst>
          <pc:docMk/>
          <pc:sldMk cId="0" sldId="262"/>
        </pc:sldMkLst>
        <pc:spChg chg="mod">
          <ac:chgData name="William Garrett" userId="3bd26fa8-802a-476d-9801-9cce40f23af2" providerId="ADAL" clId="{FCBB050B-90F1-45BD-9508-2CCA1B1BF344}" dt="2023-01-23T12:51:42.692" v="82"/>
          <ac:spMkLst>
            <pc:docMk/>
            <pc:sldMk cId="0" sldId="262"/>
            <ac:spMk id="2" creationId="{4C54E1E3-A99C-4CE3-4C11-E51B914649E1}"/>
          </ac:spMkLst>
        </pc:spChg>
        <pc:spChg chg="mod">
          <ac:chgData name="William Garrett" userId="3bd26fa8-802a-476d-9801-9cce40f23af2" providerId="ADAL" clId="{FCBB050B-90F1-45BD-9508-2CCA1B1BF344}" dt="2023-01-23T12:51:39.609" v="80"/>
          <ac:spMkLst>
            <pc:docMk/>
            <pc:sldMk cId="0" sldId="262"/>
            <ac:spMk id="3" creationId="{A398AF47-4B3F-E8F0-1D23-FB7DFBA5F0D9}"/>
          </ac:spMkLst>
        </pc:spChg>
        <pc:spChg chg="mod">
          <ac:chgData name="William Garrett" userId="3bd26fa8-802a-476d-9801-9cce40f23af2" providerId="ADAL" clId="{FCBB050B-90F1-45BD-9508-2CCA1B1BF344}" dt="2023-01-23T12:51:48.181" v="83"/>
          <ac:spMkLst>
            <pc:docMk/>
            <pc:sldMk cId="0" sldId="262"/>
            <ac:spMk id="4" creationId="{9EF7435E-B64A-966F-88E6-E0E7D297C265}"/>
          </ac:spMkLst>
        </pc:spChg>
        <pc:spChg chg="mod">
          <ac:chgData name="William Garrett" userId="3bd26fa8-802a-476d-9801-9cce40f23af2" providerId="ADAL" clId="{FCBB050B-90F1-45BD-9508-2CCA1B1BF344}" dt="2023-01-23T12:52:01.242" v="85" actId="1076"/>
          <ac:spMkLst>
            <pc:docMk/>
            <pc:sldMk cId="0" sldId="262"/>
            <ac:spMk id="137" creationId="{00000000-0000-0000-0000-000000000000}"/>
          </ac:spMkLst>
        </pc:spChg>
        <pc:picChg chg="mod">
          <ac:chgData name="William Garrett" userId="3bd26fa8-802a-476d-9801-9cce40f23af2" providerId="ADAL" clId="{FCBB050B-90F1-45BD-9508-2CCA1B1BF344}" dt="2023-01-23T13:13:11.282" v="268" actId="962"/>
          <ac:picMkLst>
            <pc:docMk/>
            <pc:sldMk cId="0" sldId="262"/>
            <ac:picMk id="132" creationId="{00000000-0000-0000-0000-000000000000}"/>
          </ac:picMkLst>
        </pc:picChg>
        <pc:picChg chg="mod">
          <ac:chgData name="William Garrett" userId="3bd26fa8-802a-476d-9801-9cce40f23af2" providerId="ADAL" clId="{FCBB050B-90F1-45BD-9508-2CCA1B1BF344}" dt="2023-01-23T13:13:06.518" v="267" actId="962"/>
          <ac:picMkLst>
            <pc:docMk/>
            <pc:sldMk cId="0" sldId="262"/>
            <ac:picMk id="134" creationId="{00000000-0000-0000-0000-000000000000}"/>
          </ac:picMkLst>
        </pc:picChg>
      </pc:sldChg>
      <pc:sldChg chg="modSp">
        <pc:chgData name="William Garrett" userId="3bd26fa8-802a-476d-9801-9cce40f23af2" providerId="ADAL" clId="{FCBB050B-90F1-45BD-9508-2CCA1B1BF344}" dt="2023-01-23T13:13:28.489" v="272" actId="962"/>
        <pc:sldMkLst>
          <pc:docMk/>
          <pc:sldMk cId="0" sldId="264"/>
        </pc:sldMkLst>
        <pc:spChg chg="mod">
          <ac:chgData name="William Garrett" userId="3bd26fa8-802a-476d-9801-9cce40f23af2" providerId="ADAL" clId="{FCBB050B-90F1-45BD-9508-2CCA1B1BF344}" dt="2023-01-23T12:52:35.558" v="91" actId="1076"/>
          <ac:spMkLst>
            <pc:docMk/>
            <pc:sldMk cId="0" sldId="264"/>
            <ac:spMk id="157" creationId="{00000000-0000-0000-0000-000000000000}"/>
          </ac:spMkLst>
        </pc:spChg>
        <pc:picChg chg="mod">
          <ac:chgData name="William Garrett" userId="3bd26fa8-802a-476d-9801-9cce40f23af2" providerId="ADAL" clId="{FCBB050B-90F1-45BD-9508-2CCA1B1BF344}" dt="2023-01-23T13:13:28.489" v="272" actId="962"/>
          <ac:picMkLst>
            <pc:docMk/>
            <pc:sldMk cId="0" sldId="264"/>
            <ac:picMk id="154" creationId="{00000000-0000-0000-0000-000000000000}"/>
          </ac:picMkLst>
        </pc:picChg>
        <pc:picChg chg="mod">
          <ac:chgData name="William Garrett" userId="3bd26fa8-802a-476d-9801-9cce40f23af2" providerId="ADAL" clId="{FCBB050B-90F1-45BD-9508-2CCA1B1BF344}" dt="2023-01-23T13:13:19.962" v="270" actId="962"/>
          <ac:picMkLst>
            <pc:docMk/>
            <pc:sldMk cId="0" sldId="264"/>
            <ac:picMk id="155" creationId="{00000000-0000-0000-0000-000000000000}"/>
          </ac:picMkLst>
        </pc:picChg>
        <pc:picChg chg="mod">
          <ac:chgData name="William Garrett" userId="3bd26fa8-802a-476d-9801-9cce40f23af2" providerId="ADAL" clId="{FCBB050B-90F1-45BD-9508-2CCA1B1BF344}" dt="2023-01-23T13:13:24.213" v="271" actId="962"/>
          <ac:picMkLst>
            <pc:docMk/>
            <pc:sldMk cId="0" sldId="264"/>
            <ac:picMk id="156" creationId="{00000000-0000-0000-0000-000000000000}"/>
          </ac:picMkLst>
        </pc:picChg>
      </pc:sldChg>
      <pc:sldChg chg="modSp mod">
        <pc:chgData name="William Garrett" userId="3bd26fa8-802a-476d-9801-9cce40f23af2" providerId="ADAL" clId="{FCBB050B-90F1-45BD-9508-2CCA1B1BF344}" dt="2023-01-23T13:19:02.806" v="305" actId="962"/>
        <pc:sldMkLst>
          <pc:docMk/>
          <pc:sldMk cId="0" sldId="279"/>
        </pc:sldMkLst>
        <pc:spChg chg="mod">
          <ac:chgData name="William Garrett" userId="3bd26fa8-802a-476d-9801-9cce40f23af2" providerId="ADAL" clId="{FCBB050B-90F1-45BD-9508-2CCA1B1BF344}" dt="2023-01-23T12:58:32.031" v="208"/>
          <ac:spMkLst>
            <pc:docMk/>
            <pc:sldMk cId="0" sldId="279"/>
            <ac:spMk id="2" creationId="{8864A5E7-F952-AD1F-DED5-1738DC245873}"/>
          </ac:spMkLst>
        </pc:spChg>
        <pc:spChg chg="mod">
          <ac:chgData name="William Garrett" userId="3bd26fa8-802a-476d-9801-9cce40f23af2" providerId="ADAL" clId="{FCBB050B-90F1-45BD-9508-2CCA1B1BF344}" dt="2023-01-23T12:21:08.158" v="20" actId="14100"/>
          <ac:spMkLst>
            <pc:docMk/>
            <pc:sldMk cId="0" sldId="279"/>
            <ac:spMk id="3" creationId="{49DD85D7-3E52-33F5-CE42-B309829CA0AA}"/>
          </ac:spMkLst>
        </pc:spChg>
        <pc:spChg chg="mod">
          <ac:chgData name="William Garrett" userId="3bd26fa8-802a-476d-9801-9cce40f23af2" providerId="ADAL" clId="{FCBB050B-90F1-45BD-9508-2CCA1B1BF344}" dt="2023-01-23T12:21:20.434" v="21" actId="1076"/>
          <ac:spMkLst>
            <pc:docMk/>
            <pc:sldMk cId="0" sldId="279"/>
            <ac:spMk id="313" creationId="{00000000-0000-0000-0000-000000000000}"/>
          </ac:spMkLst>
        </pc:spChg>
        <pc:picChg chg="mod">
          <ac:chgData name="William Garrett" userId="3bd26fa8-802a-476d-9801-9cce40f23af2" providerId="ADAL" clId="{FCBB050B-90F1-45BD-9508-2CCA1B1BF344}" dt="2023-01-23T13:18:59.438" v="304" actId="962"/>
          <ac:picMkLst>
            <pc:docMk/>
            <pc:sldMk cId="0" sldId="279"/>
            <ac:picMk id="311" creationId="{00000000-0000-0000-0000-000000000000}"/>
          </ac:picMkLst>
        </pc:picChg>
        <pc:picChg chg="mod">
          <ac:chgData name="William Garrett" userId="3bd26fa8-802a-476d-9801-9cce40f23af2" providerId="ADAL" clId="{FCBB050B-90F1-45BD-9508-2CCA1B1BF344}" dt="2023-01-23T13:19:02.806" v="305" actId="962"/>
          <ac:picMkLst>
            <pc:docMk/>
            <pc:sldMk cId="0" sldId="279"/>
            <ac:picMk id="312" creationId="{00000000-0000-0000-0000-000000000000}"/>
          </ac:picMkLst>
        </pc:picChg>
      </pc:sldChg>
      <pc:sldChg chg="addSp modSp">
        <pc:chgData name="William Garrett" userId="3bd26fa8-802a-476d-9801-9cce40f23af2" providerId="ADAL" clId="{FCBB050B-90F1-45BD-9508-2CCA1B1BF344}" dt="2023-01-23T13:20:44.191" v="355" actId="207"/>
        <pc:sldMkLst>
          <pc:docMk/>
          <pc:sldMk cId="0" sldId="285"/>
        </pc:sldMkLst>
        <pc:spChg chg="add mod">
          <ac:chgData name="William Garrett" userId="3bd26fa8-802a-476d-9801-9cce40f23af2" providerId="ADAL" clId="{FCBB050B-90F1-45BD-9508-2CCA1B1BF344}" dt="2023-01-23T13:20:44.191" v="355" actId="207"/>
          <ac:spMkLst>
            <pc:docMk/>
            <pc:sldMk cId="0" sldId="285"/>
            <ac:spMk id="2" creationId="{5C1FFB87-6C5B-413E-9380-9FB54A120FCF}"/>
          </ac:spMkLst>
        </pc:spChg>
        <pc:picChg chg="mod">
          <ac:chgData name="William Garrett" userId="3bd26fa8-802a-476d-9801-9cce40f23af2" providerId="ADAL" clId="{FCBB050B-90F1-45BD-9508-2CCA1B1BF344}" dt="2023-01-23T13:19:46.682" v="316" actId="962"/>
          <ac:picMkLst>
            <pc:docMk/>
            <pc:sldMk cId="0" sldId="285"/>
            <ac:picMk id="374" creationId="{00000000-0000-0000-0000-000000000000}"/>
          </ac:picMkLst>
        </pc:picChg>
        <pc:picChg chg="mod">
          <ac:chgData name="William Garrett" userId="3bd26fa8-802a-476d-9801-9cce40f23af2" providerId="ADAL" clId="{FCBB050B-90F1-45BD-9508-2CCA1B1BF344}" dt="2023-01-23T13:19:50.162" v="317" actId="962"/>
          <ac:picMkLst>
            <pc:docMk/>
            <pc:sldMk cId="0" sldId="285"/>
            <ac:picMk id="375" creationId="{00000000-0000-0000-0000-000000000000}"/>
          </ac:picMkLst>
        </pc:picChg>
      </pc:sldChg>
      <pc:sldChg chg="modSp">
        <pc:chgData name="William Garrett" userId="3bd26fa8-802a-476d-9801-9cce40f23af2" providerId="ADAL" clId="{FCBB050B-90F1-45BD-9508-2CCA1B1BF344}" dt="2023-01-23T13:22:12.238" v="485" actId="962"/>
        <pc:sldMkLst>
          <pc:docMk/>
          <pc:sldMk cId="3096557825" sldId="286"/>
        </pc:sldMkLst>
        <pc:spChg chg="mod">
          <ac:chgData name="William Garrett" userId="3bd26fa8-802a-476d-9801-9cce40f23af2" providerId="ADAL" clId="{FCBB050B-90F1-45BD-9508-2CCA1B1BF344}" dt="2023-01-23T13:22:12.238" v="485" actId="962"/>
          <ac:spMkLst>
            <pc:docMk/>
            <pc:sldMk cId="3096557825" sldId="286"/>
            <ac:spMk id="3" creationId="{3B5A164B-72CE-0143-F886-6209E9037F2D}"/>
          </ac:spMkLst>
        </pc:spChg>
        <pc:spChg chg="mod">
          <ac:chgData name="William Garrett" userId="3bd26fa8-802a-476d-9801-9cce40f23af2" providerId="ADAL" clId="{FCBB050B-90F1-45BD-9508-2CCA1B1BF344}" dt="2023-01-23T12:51:05.940" v="71"/>
          <ac:spMkLst>
            <pc:docMk/>
            <pc:sldMk cId="3096557825" sldId="286"/>
            <ac:spMk id="6" creationId="{2C61A180-1996-FD7C-1B12-D3B50E8FBCB5}"/>
          </ac:spMkLst>
        </pc:spChg>
        <pc:spChg chg="mod">
          <ac:chgData name="William Garrett" userId="3bd26fa8-802a-476d-9801-9cce40f23af2" providerId="ADAL" clId="{FCBB050B-90F1-45BD-9508-2CCA1B1BF344}" dt="2023-01-23T12:50:54.456" v="66"/>
          <ac:spMkLst>
            <pc:docMk/>
            <pc:sldMk cId="3096557825" sldId="286"/>
            <ac:spMk id="7" creationId="{EF3E807A-FA84-CB28-8303-0706ABF1BDD8}"/>
          </ac:spMkLst>
        </pc:spChg>
        <pc:spChg chg="mod">
          <ac:chgData name="William Garrett" userId="3bd26fa8-802a-476d-9801-9cce40f23af2" providerId="ADAL" clId="{FCBB050B-90F1-45BD-9508-2CCA1B1BF344}" dt="2023-01-23T12:51:13.491" v="73"/>
          <ac:spMkLst>
            <pc:docMk/>
            <pc:sldMk cId="3096557825" sldId="286"/>
            <ac:spMk id="114" creationId="{00000000-0000-0000-0000-000000000000}"/>
          </ac:spMkLst>
        </pc:spChg>
        <pc:picChg chg="mod">
          <ac:chgData name="William Garrett" userId="3bd26fa8-802a-476d-9801-9cce40f23af2" providerId="ADAL" clId="{FCBB050B-90F1-45BD-9508-2CCA1B1BF344}" dt="2023-01-23T13:13:02.442" v="266" actId="962"/>
          <ac:picMkLst>
            <pc:docMk/>
            <pc:sldMk cId="3096557825" sldId="286"/>
            <ac:picMk id="2" creationId="{A0610B2E-D630-AC9F-FAA4-919D14553AA1}"/>
          </ac:picMkLst>
        </pc:picChg>
        <pc:picChg chg="mod">
          <ac:chgData name="William Garrett" userId="3bd26fa8-802a-476d-9801-9cce40f23af2" providerId="ADAL" clId="{FCBB050B-90F1-45BD-9508-2CCA1B1BF344}" dt="2023-01-23T13:21:39.981" v="441" actId="962"/>
          <ac:picMkLst>
            <pc:docMk/>
            <pc:sldMk cId="3096557825" sldId="286"/>
            <ac:picMk id="4" creationId="{4FCC51F5-3D0C-17A2-8B8C-91FB9FC7164C}"/>
          </ac:picMkLst>
        </pc:picChg>
        <pc:picChg chg="mod">
          <ac:chgData name="William Garrett" userId="3bd26fa8-802a-476d-9801-9cce40f23af2" providerId="ADAL" clId="{FCBB050B-90F1-45BD-9508-2CCA1B1BF344}" dt="2023-01-23T13:12:45.738" v="263" actId="962"/>
          <ac:picMkLst>
            <pc:docMk/>
            <pc:sldMk cId="3096557825" sldId="286"/>
            <ac:picMk id="107" creationId="{00000000-0000-0000-0000-000000000000}"/>
          </ac:picMkLst>
        </pc:picChg>
        <pc:picChg chg="mod">
          <ac:chgData name="William Garrett" userId="3bd26fa8-802a-476d-9801-9cce40f23af2" providerId="ADAL" clId="{FCBB050B-90F1-45BD-9508-2CCA1B1BF344}" dt="2023-01-23T13:12:58.182" v="265" actId="962"/>
          <ac:picMkLst>
            <pc:docMk/>
            <pc:sldMk cId="3096557825" sldId="286"/>
            <ac:picMk id="112" creationId="{00000000-0000-0000-0000-000000000000}"/>
          </ac:picMkLst>
        </pc:picChg>
        <pc:picChg chg="mod">
          <ac:chgData name="William Garrett" userId="3bd26fa8-802a-476d-9801-9cce40f23af2" providerId="ADAL" clId="{FCBB050B-90F1-45BD-9508-2CCA1B1BF344}" dt="2023-01-23T13:12:54.289" v="264" actId="962"/>
          <ac:picMkLst>
            <pc:docMk/>
            <pc:sldMk cId="3096557825" sldId="286"/>
            <ac:picMk id="113" creationId="{00000000-0000-0000-0000-000000000000}"/>
          </ac:picMkLst>
        </pc:picChg>
      </pc:sldChg>
      <pc:sldChg chg="modSp">
        <pc:chgData name="William Garrett" userId="3bd26fa8-802a-476d-9801-9cce40f23af2" providerId="ADAL" clId="{FCBB050B-90F1-45BD-9508-2CCA1B1BF344}" dt="2023-01-23T13:13:15.523" v="269" actId="962"/>
        <pc:sldMkLst>
          <pc:docMk/>
          <pc:sldMk cId="3791424342" sldId="287"/>
        </pc:sldMkLst>
        <pc:spChg chg="mod">
          <ac:chgData name="William Garrett" userId="3bd26fa8-802a-476d-9801-9cce40f23af2" providerId="ADAL" clId="{FCBB050B-90F1-45BD-9508-2CCA1B1BF344}" dt="2023-01-23T12:52:09.826" v="86"/>
          <ac:spMkLst>
            <pc:docMk/>
            <pc:sldMk cId="3791424342" sldId="287"/>
            <ac:spMk id="2" creationId="{4C54E1E3-A99C-4CE3-4C11-E51B914649E1}"/>
          </ac:spMkLst>
        </pc:spChg>
        <pc:spChg chg="mod">
          <ac:chgData name="William Garrett" userId="3bd26fa8-802a-476d-9801-9cce40f23af2" providerId="ADAL" clId="{FCBB050B-90F1-45BD-9508-2CCA1B1BF344}" dt="2023-01-23T12:52:18.466" v="87" actId="1076"/>
          <ac:spMkLst>
            <pc:docMk/>
            <pc:sldMk cId="3791424342" sldId="287"/>
            <ac:spMk id="137" creationId="{00000000-0000-0000-0000-000000000000}"/>
          </ac:spMkLst>
        </pc:spChg>
        <pc:picChg chg="mod">
          <ac:chgData name="William Garrett" userId="3bd26fa8-802a-476d-9801-9cce40f23af2" providerId="ADAL" clId="{FCBB050B-90F1-45BD-9508-2CCA1B1BF344}" dt="2023-01-23T13:13:15.523" v="269" actId="962"/>
          <ac:picMkLst>
            <pc:docMk/>
            <pc:sldMk cId="3791424342" sldId="287"/>
            <ac:picMk id="134" creationId="{00000000-0000-0000-0000-000000000000}"/>
          </ac:picMkLst>
        </pc:picChg>
      </pc:sldChg>
      <pc:sldChg chg="modSp">
        <pc:chgData name="William Garrett" userId="3bd26fa8-802a-476d-9801-9cce40f23af2" providerId="ADAL" clId="{FCBB050B-90F1-45BD-9508-2CCA1B1BF344}" dt="2023-01-23T13:17:14.421" v="277" actId="962"/>
        <pc:sldMkLst>
          <pc:docMk/>
          <pc:sldMk cId="3578683334" sldId="288"/>
        </pc:sldMkLst>
        <pc:spChg chg="mod">
          <ac:chgData name="William Garrett" userId="3bd26fa8-802a-476d-9801-9cce40f23af2" providerId="ADAL" clId="{FCBB050B-90F1-45BD-9508-2CCA1B1BF344}" dt="2023-01-23T12:53:09.608" v="99"/>
          <ac:spMkLst>
            <pc:docMk/>
            <pc:sldMk cId="3578683334" sldId="288"/>
            <ac:spMk id="2" creationId="{4C54E1E3-A99C-4CE3-4C11-E51B914649E1}"/>
          </ac:spMkLst>
        </pc:spChg>
        <pc:spChg chg="mod">
          <ac:chgData name="William Garrett" userId="3bd26fa8-802a-476d-9801-9cce40f23af2" providerId="ADAL" clId="{FCBB050B-90F1-45BD-9508-2CCA1B1BF344}" dt="2023-01-23T12:53:16.211" v="104"/>
          <ac:spMkLst>
            <pc:docMk/>
            <pc:sldMk cId="3578683334" sldId="288"/>
            <ac:spMk id="137" creationId="{00000000-0000-0000-0000-000000000000}"/>
          </ac:spMkLst>
        </pc:spChg>
        <pc:picChg chg="mod">
          <ac:chgData name="William Garrett" userId="3bd26fa8-802a-476d-9801-9cce40f23af2" providerId="ADAL" clId="{FCBB050B-90F1-45BD-9508-2CCA1B1BF344}" dt="2023-01-23T13:17:03.013" v="274" actId="962"/>
          <ac:picMkLst>
            <pc:docMk/>
            <pc:sldMk cId="3578683334" sldId="288"/>
            <ac:picMk id="5" creationId="{63988A1E-40D1-BD07-E64A-AA2A7C8B16FA}"/>
          </ac:picMkLst>
        </pc:picChg>
        <pc:picChg chg="mod">
          <ac:chgData name="William Garrett" userId="3bd26fa8-802a-476d-9801-9cce40f23af2" providerId="ADAL" clId="{FCBB050B-90F1-45BD-9508-2CCA1B1BF344}" dt="2023-01-23T13:17:06.738" v="275" actId="962"/>
          <ac:picMkLst>
            <pc:docMk/>
            <pc:sldMk cId="3578683334" sldId="288"/>
            <ac:picMk id="6" creationId="{257281FA-79DD-6C92-E037-9516E110326A}"/>
          </ac:picMkLst>
        </pc:picChg>
        <pc:picChg chg="mod">
          <ac:chgData name="William Garrett" userId="3bd26fa8-802a-476d-9801-9cce40f23af2" providerId="ADAL" clId="{FCBB050B-90F1-45BD-9508-2CCA1B1BF344}" dt="2023-01-23T13:17:10.184" v="276" actId="962"/>
          <ac:picMkLst>
            <pc:docMk/>
            <pc:sldMk cId="3578683334" sldId="288"/>
            <ac:picMk id="7" creationId="{35E108CB-E322-46F6-0EEA-66F22F761E3B}"/>
          </ac:picMkLst>
        </pc:picChg>
        <pc:picChg chg="mod">
          <ac:chgData name="William Garrett" userId="3bd26fa8-802a-476d-9801-9cce40f23af2" providerId="ADAL" clId="{FCBB050B-90F1-45BD-9508-2CCA1B1BF344}" dt="2023-01-23T13:17:14.421" v="277" actId="962"/>
          <ac:picMkLst>
            <pc:docMk/>
            <pc:sldMk cId="3578683334" sldId="288"/>
            <ac:picMk id="8" creationId="{3F217025-5B7A-C8FF-4655-8D4362833B20}"/>
          </ac:picMkLst>
        </pc:picChg>
        <pc:picChg chg="mod">
          <ac:chgData name="William Garrett" userId="3bd26fa8-802a-476d-9801-9cce40f23af2" providerId="ADAL" clId="{FCBB050B-90F1-45BD-9508-2CCA1B1BF344}" dt="2023-01-23T13:16:58.360" v="273" actId="962"/>
          <ac:picMkLst>
            <pc:docMk/>
            <pc:sldMk cId="3578683334" sldId="288"/>
            <ac:picMk id="9" creationId="{0AE0FA97-C362-7986-A1C2-5BF6FA37FE90}"/>
          </ac:picMkLst>
        </pc:picChg>
      </pc:sldChg>
      <pc:sldChg chg="modSp">
        <pc:chgData name="William Garrett" userId="3bd26fa8-802a-476d-9801-9cce40f23af2" providerId="ADAL" clId="{FCBB050B-90F1-45BD-9508-2CCA1B1BF344}" dt="2023-01-23T13:17:23.484" v="279" actId="962"/>
        <pc:sldMkLst>
          <pc:docMk/>
          <pc:sldMk cId="1690741477" sldId="289"/>
        </pc:sldMkLst>
        <pc:spChg chg="mod">
          <ac:chgData name="William Garrett" userId="3bd26fa8-802a-476d-9801-9cce40f23af2" providerId="ADAL" clId="{FCBB050B-90F1-45BD-9508-2CCA1B1BF344}" dt="2023-01-23T12:53:39.851" v="112"/>
          <ac:spMkLst>
            <pc:docMk/>
            <pc:sldMk cId="1690741477" sldId="289"/>
            <ac:spMk id="2" creationId="{4C54E1E3-A99C-4CE3-4C11-E51B914649E1}"/>
          </ac:spMkLst>
        </pc:spChg>
        <pc:spChg chg="mod">
          <ac:chgData name="William Garrett" userId="3bd26fa8-802a-476d-9801-9cce40f23af2" providerId="ADAL" clId="{FCBB050B-90F1-45BD-9508-2CCA1B1BF344}" dt="2023-01-23T12:53:46.484" v="114"/>
          <ac:spMkLst>
            <pc:docMk/>
            <pc:sldMk cId="1690741477" sldId="289"/>
            <ac:spMk id="137" creationId="{00000000-0000-0000-0000-000000000000}"/>
          </ac:spMkLst>
        </pc:spChg>
        <pc:picChg chg="mod">
          <ac:chgData name="William Garrett" userId="3bd26fa8-802a-476d-9801-9cce40f23af2" providerId="ADAL" clId="{FCBB050B-90F1-45BD-9508-2CCA1B1BF344}" dt="2023-01-23T13:17:19.250" v="278" actId="962"/>
          <ac:picMkLst>
            <pc:docMk/>
            <pc:sldMk cId="1690741477" sldId="289"/>
            <ac:picMk id="9" creationId="{0AE0FA97-C362-7986-A1C2-5BF6FA37FE90}"/>
          </ac:picMkLst>
        </pc:picChg>
        <pc:picChg chg="mod">
          <ac:chgData name="William Garrett" userId="3bd26fa8-802a-476d-9801-9cce40f23af2" providerId="ADAL" clId="{FCBB050B-90F1-45BD-9508-2CCA1B1BF344}" dt="2023-01-23T13:17:23.484" v="279" actId="962"/>
          <ac:picMkLst>
            <pc:docMk/>
            <pc:sldMk cId="1690741477" sldId="289"/>
            <ac:picMk id="10" creationId="{3A81F293-CD94-FE3F-7755-00347A108806}"/>
          </ac:picMkLst>
        </pc:picChg>
      </pc:sldChg>
      <pc:sldChg chg="modSp mod">
        <pc:chgData name="William Garrett" userId="3bd26fa8-802a-476d-9801-9cce40f23af2" providerId="ADAL" clId="{FCBB050B-90F1-45BD-9508-2CCA1B1BF344}" dt="2023-01-23T13:17:32.386" v="281" actId="962"/>
        <pc:sldMkLst>
          <pc:docMk/>
          <pc:sldMk cId="4094851082" sldId="290"/>
        </pc:sldMkLst>
        <pc:spChg chg="mod">
          <ac:chgData name="William Garrett" userId="3bd26fa8-802a-476d-9801-9cce40f23af2" providerId="ADAL" clId="{FCBB050B-90F1-45BD-9508-2CCA1B1BF344}" dt="2023-01-23T12:54:00.408" v="118"/>
          <ac:spMkLst>
            <pc:docMk/>
            <pc:sldMk cId="4094851082" sldId="290"/>
            <ac:spMk id="2" creationId="{4C54E1E3-A99C-4CE3-4C11-E51B914649E1}"/>
          </ac:spMkLst>
        </pc:spChg>
        <pc:spChg chg="mod">
          <ac:chgData name="William Garrett" userId="3bd26fa8-802a-476d-9801-9cce40f23af2" providerId="ADAL" clId="{FCBB050B-90F1-45BD-9508-2CCA1B1BF344}" dt="2023-01-23T12:18:37.187" v="12" actId="14100"/>
          <ac:spMkLst>
            <pc:docMk/>
            <pc:sldMk cId="4094851082" sldId="290"/>
            <ac:spMk id="4" creationId="{9EF7435E-B64A-966F-88E6-E0E7D297C265}"/>
          </ac:spMkLst>
        </pc:spChg>
        <pc:picChg chg="mod">
          <ac:chgData name="William Garrett" userId="3bd26fa8-802a-476d-9801-9cce40f23af2" providerId="ADAL" clId="{FCBB050B-90F1-45BD-9508-2CCA1B1BF344}" dt="2023-01-23T13:17:27.924" v="280" actId="962"/>
          <ac:picMkLst>
            <pc:docMk/>
            <pc:sldMk cId="4094851082" sldId="290"/>
            <ac:picMk id="5" creationId="{D7707C73-2BDB-50DE-4ED6-D2E2217CE545}"/>
          </ac:picMkLst>
        </pc:picChg>
        <pc:picChg chg="mod">
          <ac:chgData name="William Garrett" userId="3bd26fa8-802a-476d-9801-9cce40f23af2" providerId="ADAL" clId="{FCBB050B-90F1-45BD-9508-2CCA1B1BF344}" dt="2023-01-23T13:17:32.386" v="281" actId="962"/>
          <ac:picMkLst>
            <pc:docMk/>
            <pc:sldMk cId="4094851082" sldId="290"/>
            <ac:picMk id="6" creationId="{D686E1FE-8CE4-2974-0D70-DD2C1D2FBBB2}"/>
          </ac:picMkLst>
        </pc:picChg>
      </pc:sldChg>
      <pc:sldChg chg="modSp mod">
        <pc:chgData name="William Garrett" userId="3bd26fa8-802a-476d-9801-9cce40f23af2" providerId="ADAL" clId="{FCBB050B-90F1-45BD-9508-2CCA1B1BF344}" dt="2023-01-23T13:17:40.128" v="283" actId="962"/>
        <pc:sldMkLst>
          <pc:docMk/>
          <pc:sldMk cId="3614183748" sldId="291"/>
        </pc:sldMkLst>
        <pc:spChg chg="mod">
          <ac:chgData name="William Garrett" userId="3bd26fa8-802a-476d-9801-9cce40f23af2" providerId="ADAL" clId="{FCBB050B-90F1-45BD-9508-2CCA1B1BF344}" dt="2023-01-23T12:54:21.061" v="126"/>
          <ac:spMkLst>
            <pc:docMk/>
            <pc:sldMk cId="3614183748" sldId="291"/>
            <ac:spMk id="2" creationId="{4C54E1E3-A99C-4CE3-4C11-E51B914649E1}"/>
          </ac:spMkLst>
        </pc:spChg>
        <pc:spChg chg="mod">
          <ac:chgData name="William Garrett" userId="3bd26fa8-802a-476d-9801-9cce40f23af2" providerId="ADAL" clId="{FCBB050B-90F1-45BD-9508-2CCA1B1BF344}" dt="2023-01-23T12:18:46.093" v="13" actId="14100"/>
          <ac:spMkLst>
            <pc:docMk/>
            <pc:sldMk cId="3614183748" sldId="291"/>
            <ac:spMk id="4" creationId="{9EF7435E-B64A-966F-88E6-E0E7D297C265}"/>
          </ac:spMkLst>
        </pc:spChg>
        <pc:spChg chg="mod">
          <ac:chgData name="William Garrett" userId="3bd26fa8-802a-476d-9801-9cce40f23af2" providerId="ADAL" clId="{FCBB050B-90F1-45BD-9508-2CCA1B1BF344}" dt="2023-01-23T12:54:26.467" v="128"/>
          <ac:spMkLst>
            <pc:docMk/>
            <pc:sldMk cId="3614183748" sldId="291"/>
            <ac:spMk id="137" creationId="{00000000-0000-0000-0000-000000000000}"/>
          </ac:spMkLst>
        </pc:spChg>
        <pc:picChg chg="mod">
          <ac:chgData name="William Garrett" userId="3bd26fa8-802a-476d-9801-9cce40f23af2" providerId="ADAL" clId="{FCBB050B-90F1-45BD-9508-2CCA1B1BF344}" dt="2023-01-23T13:17:36.631" v="282" actId="962"/>
          <ac:picMkLst>
            <pc:docMk/>
            <pc:sldMk cId="3614183748" sldId="291"/>
            <ac:picMk id="5" creationId="{D7707C73-2BDB-50DE-4ED6-D2E2217CE545}"/>
          </ac:picMkLst>
        </pc:picChg>
        <pc:picChg chg="mod">
          <ac:chgData name="William Garrett" userId="3bd26fa8-802a-476d-9801-9cce40f23af2" providerId="ADAL" clId="{FCBB050B-90F1-45BD-9508-2CCA1B1BF344}" dt="2023-01-23T13:17:40.128" v="283" actId="962"/>
          <ac:picMkLst>
            <pc:docMk/>
            <pc:sldMk cId="3614183748" sldId="291"/>
            <ac:picMk id="7" creationId="{B5C82DBD-6C22-85FF-B200-7065B16915F3}"/>
          </ac:picMkLst>
        </pc:picChg>
      </pc:sldChg>
      <pc:sldChg chg="modSp">
        <pc:chgData name="William Garrett" userId="3bd26fa8-802a-476d-9801-9cce40f23af2" providerId="ADAL" clId="{FCBB050B-90F1-45BD-9508-2CCA1B1BF344}" dt="2023-01-23T13:17:46.520" v="285" actId="962"/>
        <pc:sldMkLst>
          <pc:docMk/>
          <pc:sldMk cId="565415711" sldId="292"/>
        </pc:sldMkLst>
        <pc:spChg chg="mod">
          <ac:chgData name="William Garrett" userId="3bd26fa8-802a-476d-9801-9cce40f23af2" providerId="ADAL" clId="{FCBB050B-90F1-45BD-9508-2CCA1B1BF344}" dt="2023-01-23T12:54:39.320" v="134"/>
          <ac:spMkLst>
            <pc:docMk/>
            <pc:sldMk cId="565415711" sldId="292"/>
            <ac:spMk id="2" creationId="{4C54E1E3-A99C-4CE3-4C11-E51B914649E1}"/>
          </ac:spMkLst>
        </pc:spChg>
        <pc:spChg chg="mod">
          <ac:chgData name="William Garrett" userId="3bd26fa8-802a-476d-9801-9cce40f23af2" providerId="ADAL" clId="{FCBB050B-90F1-45BD-9508-2CCA1B1BF344}" dt="2023-01-23T12:54:44.964" v="136"/>
          <ac:spMkLst>
            <pc:docMk/>
            <pc:sldMk cId="565415711" sldId="292"/>
            <ac:spMk id="137" creationId="{00000000-0000-0000-0000-000000000000}"/>
          </ac:spMkLst>
        </pc:spChg>
        <pc:picChg chg="mod">
          <ac:chgData name="William Garrett" userId="3bd26fa8-802a-476d-9801-9cce40f23af2" providerId="ADAL" clId="{FCBB050B-90F1-45BD-9508-2CCA1B1BF344}" dt="2023-01-23T13:17:43.447" v="284" actId="962"/>
          <ac:picMkLst>
            <pc:docMk/>
            <pc:sldMk cId="565415711" sldId="292"/>
            <ac:picMk id="5" creationId="{D7707C73-2BDB-50DE-4ED6-D2E2217CE545}"/>
          </ac:picMkLst>
        </pc:picChg>
        <pc:picChg chg="mod">
          <ac:chgData name="William Garrett" userId="3bd26fa8-802a-476d-9801-9cce40f23af2" providerId="ADAL" clId="{FCBB050B-90F1-45BD-9508-2CCA1B1BF344}" dt="2023-01-23T13:17:46.520" v="285" actId="962"/>
          <ac:picMkLst>
            <pc:docMk/>
            <pc:sldMk cId="565415711" sldId="292"/>
            <ac:picMk id="6" creationId="{BAD6E8AD-3130-2248-354D-6254BB840CB2}"/>
          </ac:picMkLst>
        </pc:picChg>
      </pc:sldChg>
      <pc:sldChg chg="modSp">
        <pc:chgData name="William Garrett" userId="3bd26fa8-802a-476d-9801-9cce40f23af2" providerId="ADAL" clId="{FCBB050B-90F1-45BD-9508-2CCA1B1BF344}" dt="2023-01-23T13:17:54.134" v="287" actId="962"/>
        <pc:sldMkLst>
          <pc:docMk/>
          <pc:sldMk cId="2960627163" sldId="293"/>
        </pc:sldMkLst>
        <pc:spChg chg="mod">
          <ac:chgData name="William Garrett" userId="3bd26fa8-802a-476d-9801-9cce40f23af2" providerId="ADAL" clId="{FCBB050B-90F1-45BD-9508-2CCA1B1BF344}" dt="2023-01-23T12:54:58.970" v="142"/>
          <ac:spMkLst>
            <pc:docMk/>
            <pc:sldMk cId="2960627163" sldId="293"/>
            <ac:spMk id="2" creationId="{4C54E1E3-A99C-4CE3-4C11-E51B914649E1}"/>
          </ac:spMkLst>
        </pc:spChg>
        <pc:spChg chg="mod">
          <ac:chgData name="William Garrett" userId="3bd26fa8-802a-476d-9801-9cce40f23af2" providerId="ADAL" clId="{FCBB050B-90F1-45BD-9508-2CCA1B1BF344}" dt="2023-01-23T12:55:07.058" v="144"/>
          <ac:spMkLst>
            <pc:docMk/>
            <pc:sldMk cId="2960627163" sldId="293"/>
            <ac:spMk id="137" creationId="{00000000-0000-0000-0000-000000000000}"/>
          </ac:spMkLst>
        </pc:spChg>
        <pc:picChg chg="mod">
          <ac:chgData name="William Garrett" userId="3bd26fa8-802a-476d-9801-9cce40f23af2" providerId="ADAL" clId="{FCBB050B-90F1-45BD-9508-2CCA1B1BF344}" dt="2023-01-23T13:17:50.415" v="286" actId="962"/>
          <ac:picMkLst>
            <pc:docMk/>
            <pc:sldMk cId="2960627163" sldId="293"/>
            <ac:picMk id="5" creationId="{D7707C73-2BDB-50DE-4ED6-D2E2217CE545}"/>
          </ac:picMkLst>
        </pc:picChg>
        <pc:picChg chg="mod">
          <ac:chgData name="William Garrett" userId="3bd26fa8-802a-476d-9801-9cce40f23af2" providerId="ADAL" clId="{FCBB050B-90F1-45BD-9508-2CCA1B1BF344}" dt="2023-01-23T13:17:54.134" v="287" actId="962"/>
          <ac:picMkLst>
            <pc:docMk/>
            <pc:sldMk cId="2960627163" sldId="293"/>
            <ac:picMk id="7" creationId="{72C3A352-8A6A-D08E-8CF9-2C546387B94A}"/>
          </ac:picMkLst>
        </pc:picChg>
      </pc:sldChg>
      <pc:sldChg chg="modSp mod">
        <pc:chgData name="William Garrett" userId="3bd26fa8-802a-476d-9801-9cce40f23af2" providerId="ADAL" clId="{FCBB050B-90F1-45BD-9508-2CCA1B1BF344}" dt="2023-01-23T13:18:02.030" v="289" actId="962"/>
        <pc:sldMkLst>
          <pc:docMk/>
          <pc:sldMk cId="1518341578" sldId="294"/>
        </pc:sldMkLst>
        <pc:spChg chg="mod">
          <ac:chgData name="William Garrett" userId="3bd26fa8-802a-476d-9801-9cce40f23af2" providerId="ADAL" clId="{FCBB050B-90F1-45BD-9508-2CCA1B1BF344}" dt="2023-01-23T12:19:06.228" v="14" actId="14100"/>
          <ac:spMkLst>
            <pc:docMk/>
            <pc:sldMk cId="1518341578" sldId="294"/>
            <ac:spMk id="2" creationId="{4C54E1E3-A99C-4CE3-4C11-E51B914649E1}"/>
          </ac:spMkLst>
        </pc:spChg>
        <pc:spChg chg="mod">
          <ac:chgData name="William Garrett" userId="3bd26fa8-802a-476d-9801-9cce40f23af2" providerId="ADAL" clId="{FCBB050B-90F1-45BD-9508-2CCA1B1BF344}" dt="2023-01-23T12:55:22.884" v="151"/>
          <ac:spMkLst>
            <pc:docMk/>
            <pc:sldMk cId="1518341578" sldId="294"/>
            <ac:spMk id="137" creationId="{00000000-0000-0000-0000-000000000000}"/>
          </ac:spMkLst>
        </pc:spChg>
        <pc:picChg chg="mod">
          <ac:chgData name="William Garrett" userId="3bd26fa8-802a-476d-9801-9cce40f23af2" providerId="ADAL" clId="{FCBB050B-90F1-45BD-9508-2CCA1B1BF344}" dt="2023-01-23T13:17:58.248" v="288" actId="962"/>
          <ac:picMkLst>
            <pc:docMk/>
            <pc:sldMk cId="1518341578" sldId="294"/>
            <ac:picMk id="11" creationId="{8DD9D1F1-A478-2375-D3CA-8CD923D0F0F4}"/>
          </ac:picMkLst>
        </pc:picChg>
        <pc:picChg chg="mod">
          <ac:chgData name="William Garrett" userId="3bd26fa8-802a-476d-9801-9cce40f23af2" providerId="ADAL" clId="{FCBB050B-90F1-45BD-9508-2CCA1B1BF344}" dt="2023-01-23T13:18:02.030" v="289" actId="962"/>
          <ac:picMkLst>
            <pc:docMk/>
            <pc:sldMk cId="1518341578" sldId="294"/>
            <ac:picMk id="12" creationId="{6DEAEFC5-59D2-1987-390B-87F4A7735D8A}"/>
          </ac:picMkLst>
        </pc:picChg>
      </pc:sldChg>
      <pc:sldChg chg="modSp mod">
        <pc:chgData name="William Garrett" userId="3bd26fa8-802a-476d-9801-9cce40f23af2" providerId="ADAL" clId="{FCBB050B-90F1-45BD-9508-2CCA1B1BF344}" dt="2023-01-23T13:18:10.111" v="291" actId="962"/>
        <pc:sldMkLst>
          <pc:docMk/>
          <pc:sldMk cId="2357979335" sldId="295"/>
        </pc:sldMkLst>
        <pc:spChg chg="mod">
          <ac:chgData name="William Garrett" userId="3bd26fa8-802a-476d-9801-9cce40f23af2" providerId="ADAL" clId="{FCBB050B-90F1-45BD-9508-2CCA1B1BF344}" dt="2023-01-23T12:55:42.527" v="155"/>
          <ac:spMkLst>
            <pc:docMk/>
            <pc:sldMk cId="2357979335" sldId="295"/>
            <ac:spMk id="2" creationId="{4C54E1E3-A99C-4CE3-4C11-E51B914649E1}"/>
          </ac:spMkLst>
        </pc:spChg>
        <pc:spChg chg="mod">
          <ac:chgData name="William Garrett" userId="3bd26fa8-802a-476d-9801-9cce40f23af2" providerId="ADAL" clId="{FCBB050B-90F1-45BD-9508-2CCA1B1BF344}" dt="2023-01-23T12:55:39.369" v="153"/>
          <ac:spMkLst>
            <pc:docMk/>
            <pc:sldMk cId="2357979335" sldId="295"/>
            <ac:spMk id="3" creationId="{A398AF47-4B3F-E8F0-1D23-FB7DFBA5F0D9}"/>
          </ac:spMkLst>
        </pc:spChg>
        <pc:spChg chg="mod">
          <ac:chgData name="William Garrett" userId="3bd26fa8-802a-476d-9801-9cce40f23af2" providerId="ADAL" clId="{FCBB050B-90F1-45BD-9508-2CCA1B1BF344}" dt="2023-01-23T12:19:18.924" v="15" actId="14100"/>
          <ac:spMkLst>
            <pc:docMk/>
            <pc:sldMk cId="2357979335" sldId="295"/>
            <ac:spMk id="4" creationId="{9EF7435E-B64A-966F-88E6-E0E7D297C265}"/>
          </ac:spMkLst>
        </pc:spChg>
        <pc:spChg chg="mod">
          <ac:chgData name="William Garrett" userId="3bd26fa8-802a-476d-9801-9cce40f23af2" providerId="ADAL" clId="{FCBB050B-90F1-45BD-9508-2CCA1B1BF344}" dt="2023-01-23T12:55:52.457" v="157"/>
          <ac:spMkLst>
            <pc:docMk/>
            <pc:sldMk cId="2357979335" sldId="295"/>
            <ac:spMk id="137" creationId="{00000000-0000-0000-0000-000000000000}"/>
          </ac:spMkLst>
        </pc:spChg>
        <pc:picChg chg="mod">
          <ac:chgData name="William Garrett" userId="3bd26fa8-802a-476d-9801-9cce40f23af2" providerId="ADAL" clId="{FCBB050B-90F1-45BD-9508-2CCA1B1BF344}" dt="2023-01-23T13:18:10.111" v="291" actId="962"/>
          <ac:picMkLst>
            <pc:docMk/>
            <pc:sldMk cId="2357979335" sldId="295"/>
            <ac:picMk id="5" creationId="{9AAEE131-8C92-9387-7A28-2A8969956ACD}"/>
          </ac:picMkLst>
        </pc:picChg>
        <pc:picChg chg="mod">
          <ac:chgData name="William Garrett" userId="3bd26fa8-802a-476d-9801-9cce40f23af2" providerId="ADAL" clId="{FCBB050B-90F1-45BD-9508-2CCA1B1BF344}" dt="2023-01-23T13:18:06.194" v="290" actId="962"/>
          <ac:picMkLst>
            <pc:docMk/>
            <pc:sldMk cId="2357979335" sldId="295"/>
            <ac:picMk id="6" creationId="{84B0857D-1E44-0862-C53D-649FB99C0EB2}"/>
          </ac:picMkLst>
        </pc:picChg>
      </pc:sldChg>
      <pc:sldChg chg="modSp mod">
        <pc:chgData name="William Garrett" userId="3bd26fa8-802a-476d-9801-9cce40f23af2" providerId="ADAL" clId="{FCBB050B-90F1-45BD-9508-2CCA1B1BF344}" dt="2023-01-23T13:18:17.999" v="293" actId="962"/>
        <pc:sldMkLst>
          <pc:docMk/>
          <pc:sldMk cId="2369515860" sldId="296"/>
        </pc:sldMkLst>
        <pc:spChg chg="mod">
          <ac:chgData name="William Garrett" userId="3bd26fa8-802a-476d-9801-9cce40f23af2" providerId="ADAL" clId="{FCBB050B-90F1-45BD-9508-2CCA1B1BF344}" dt="2023-01-23T12:56:26.674" v="165"/>
          <ac:spMkLst>
            <pc:docMk/>
            <pc:sldMk cId="2369515860" sldId="296"/>
            <ac:spMk id="2" creationId="{4C54E1E3-A99C-4CE3-4C11-E51B914649E1}"/>
          </ac:spMkLst>
        </pc:spChg>
        <pc:spChg chg="mod">
          <ac:chgData name="William Garrett" userId="3bd26fa8-802a-476d-9801-9cce40f23af2" providerId="ADAL" clId="{FCBB050B-90F1-45BD-9508-2CCA1B1BF344}" dt="2023-01-23T12:56:22.575" v="163"/>
          <ac:spMkLst>
            <pc:docMk/>
            <pc:sldMk cId="2369515860" sldId="296"/>
            <ac:spMk id="3" creationId="{A398AF47-4B3F-E8F0-1D23-FB7DFBA5F0D9}"/>
          </ac:spMkLst>
        </pc:spChg>
        <pc:spChg chg="mod">
          <ac:chgData name="William Garrett" userId="3bd26fa8-802a-476d-9801-9cce40f23af2" providerId="ADAL" clId="{FCBB050B-90F1-45BD-9508-2CCA1B1BF344}" dt="2023-01-23T12:19:31.850" v="16" actId="14100"/>
          <ac:spMkLst>
            <pc:docMk/>
            <pc:sldMk cId="2369515860" sldId="296"/>
            <ac:spMk id="4" creationId="{9EF7435E-B64A-966F-88E6-E0E7D297C265}"/>
          </ac:spMkLst>
        </pc:spChg>
        <pc:spChg chg="mod">
          <ac:chgData name="William Garrett" userId="3bd26fa8-802a-476d-9801-9cce40f23af2" providerId="ADAL" clId="{FCBB050B-90F1-45BD-9508-2CCA1B1BF344}" dt="2023-01-23T12:56:35.520" v="167"/>
          <ac:spMkLst>
            <pc:docMk/>
            <pc:sldMk cId="2369515860" sldId="296"/>
            <ac:spMk id="137" creationId="{00000000-0000-0000-0000-000000000000}"/>
          </ac:spMkLst>
        </pc:spChg>
        <pc:picChg chg="mod">
          <ac:chgData name="William Garrett" userId="3bd26fa8-802a-476d-9801-9cce40f23af2" providerId="ADAL" clId="{FCBB050B-90F1-45BD-9508-2CCA1B1BF344}" dt="2023-01-23T13:18:14.024" v="292" actId="962"/>
          <ac:picMkLst>
            <pc:docMk/>
            <pc:sldMk cId="2369515860" sldId="296"/>
            <ac:picMk id="6" creationId="{84B0857D-1E44-0862-C53D-649FB99C0EB2}"/>
          </ac:picMkLst>
        </pc:picChg>
        <pc:picChg chg="mod">
          <ac:chgData name="William Garrett" userId="3bd26fa8-802a-476d-9801-9cce40f23af2" providerId="ADAL" clId="{FCBB050B-90F1-45BD-9508-2CCA1B1BF344}" dt="2023-01-23T13:18:17.999" v="293" actId="962"/>
          <ac:picMkLst>
            <pc:docMk/>
            <pc:sldMk cId="2369515860" sldId="296"/>
            <ac:picMk id="7" creationId="{7BBE3B5A-FE73-E2CC-CDCE-EFD530CD6F26}"/>
          </ac:picMkLst>
        </pc:picChg>
      </pc:sldChg>
      <pc:sldChg chg="modSp">
        <pc:chgData name="William Garrett" userId="3bd26fa8-802a-476d-9801-9cce40f23af2" providerId="ADAL" clId="{FCBB050B-90F1-45BD-9508-2CCA1B1BF344}" dt="2023-01-23T13:18:27.268" v="295" actId="962"/>
        <pc:sldMkLst>
          <pc:docMk/>
          <pc:sldMk cId="2427409917" sldId="297"/>
        </pc:sldMkLst>
        <pc:spChg chg="mod">
          <ac:chgData name="William Garrett" userId="3bd26fa8-802a-476d-9801-9cce40f23af2" providerId="ADAL" clId="{FCBB050B-90F1-45BD-9508-2CCA1B1BF344}" dt="2023-01-23T12:56:53.738" v="173"/>
          <ac:spMkLst>
            <pc:docMk/>
            <pc:sldMk cId="2427409917" sldId="297"/>
            <ac:spMk id="137" creationId="{00000000-0000-0000-0000-000000000000}"/>
          </ac:spMkLst>
        </pc:spChg>
        <pc:picChg chg="mod">
          <ac:chgData name="William Garrett" userId="3bd26fa8-802a-476d-9801-9cce40f23af2" providerId="ADAL" clId="{FCBB050B-90F1-45BD-9508-2CCA1B1BF344}" dt="2023-01-23T13:18:27.268" v="295" actId="962"/>
          <ac:picMkLst>
            <pc:docMk/>
            <pc:sldMk cId="2427409917" sldId="297"/>
            <ac:picMk id="5" creationId="{F586FEB8-416C-2135-D38F-6B805D23228C}"/>
          </ac:picMkLst>
        </pc:picChg>
        <pc:picChg chg="mod">
          <ac:chgData name="William Garrett" userId="3bd26fa8-802a-476d-9801-9cce40f23af2" providerId="ADAL" clId="{FCBB050B-90F1-45BD-9508-2CCA1B1BF344}" dt="2023-01-23T13:18:23.729" v="294" actId="962"/>
          <ac:picMkLst>
            <pc:docMk/>
            <pc:sldMk cId="2427409917" sldId="297"/>
            <ac:picMk id="6" creationId="{84B0857D-1E44-0862-C53D-649FB99C0EB2}"/>
          </ac:picMkLst>
        </pc:picChg>
      </pc:sldChg>
      <pc:sldChg chg="modSp mod">
        <pc:chgData name="William Garrett" userId="3bd26fa8-802a-476d-9801-9cce40f23af2" providerId="ADAL" clId="{FCBB050B-90F1-45BD-9508-2CCA1B1BF344}" dt="2023-01-23T13:18:34.203" v="297" actId="962"/>
        <pc:sldMkLst>
          <pc:docMk/>
          <pc:sldMk cId="499564211" sldId="298"/>
        </pc:sldMkLst>
        <pc:spChg chg="mod">
          <ac:chgData name="William Garrett" userId="3bd26fa8-802a-476d-9801-9cce40f23af2" providerId="ADAL" clId="{FCBB050B-90F1-45BD-9508-2CCA1B1BF344}" dt="2023-01-23T12:57:05.656" v="176"/>
          <ac:spMkLst>
            <pc:docMk/>
            <pc:sldMk cId="499564211" sldId="298"/>
            <ac:spMk id="2" creationId="{4C54E1E3-A99C-4CE3-4C11-E51B914649E1}"/>
          </ac:spMkLst>
        </pc:spChg>
        <pc:spChg chg="mod">
          <ac:chgData name="William Garrett" userId="3bd26fa8-802a-476d-9801-9cce40f23af2" providerId="ADAL" clId="{FCBB050B-90F1-45BD-9508-2CCA1B1BF344}" dt="2023-01-23T12:20:02.640" v="17" actId="14100"/>
          <ac:spMkLst>
            <pc:docMk/>
            <pc:sldMk cId="499564211" sldId="298"/>
            <ac:spMk id="4" creationId="{9EF7435E-B64A-966F-88E6-E0E7D297C265}"/>
          </ac:spMkLst>
        </pc:spChg>
        <pc:spChg chg="mod">
          <ac:chgData name="William Garrett" userId="3bd26fa8-802a-476d-9801-9cce40f23af2" providerId="ADAL" clId="{FCBB050B-90F1-45BD-9508-2CCA1B1BF344}" dt="2023-01-23T12:57:12.418" v="178"/>
          <ac:spMkLst>
            <pc:docMk/>
            <pc:sldMk cId="499564211" sldId="298"/>
            <ac:spMk id="137" creationId="{00000000-0000-0000-0000-000000000000}"/>
          </ac:spMkLst>
        </pc:spChg>
        <pc:picChg chg="mod">
          <ac:chgData name="William Garrett" userId="3bd26fa8-802a-476d-9801-9cce40f23af2" providerId="ADAL" clId="{FCBB050B-90F1-45BD-9508-2CCA1B1BF344}" dt="2023-01-23T13:18:31.024" v="296" actId="962"/>
          <ac:picMkLst>
            <pc:docMk/>
            <pc:sldMk cId="499564211" sldId="298"/>
            <ac:picMk id="5" creationId="{D7707C73-2BDB-50DE-4ED6-D2E2217CE545}"/>
          </ac:picMkLst>
        </pc:picChg>
        <pc:picChg chg="mod">
          <ac:chgData name="William Garrett" userId="3bd26fa8-802a-476d-9801-9cce40f23af2" providerId="ADAL" clId="{FCBB050B-90F1-45BD-9508-2CCA1B1BF344}" dt="2023-01-23T13:18:34.203" v="297" actId="962"/>
          <ac:picMkLst>
            <pc:docMk/>
            <pc:sldMk cId="499564211" sldId="298"/>
            <ac:picMk id="6" creationId="{D686E1FE-8CE4-2974-0D70-DD2C1D2FBBB2}"/>
          </ac:picMkLst>
        </pc:picChg>
      </pc:sldChg>
      <pc:sldChg chg="modSp">
        <pc:chgData name="William Garrett" userId="3bd26fa8-802a-476d-9801-9cce40f23af2" providerId="ADAL" clId="{FCBB050B-90F1-45BD-9508-2CCA1B1BF344}" dt="2023-01-23T13:18:41.411" v="299" actId="962"/>
        <pc:sldMkLst>
          <pc:docMk/>
          <pc:sldMk cId="2673190689" sldId="299"/>
        </pc:sldMkLst>
        <pc:spChg chg="mod">
          <ac:chgData name="William Garrett" userId="3bd26fa8-802a-476d-9801-9cce40f23af2" providerId="ADAL" clId="{FCBB050B-90F1-45BD-9508-2CCA1B1BF344}" dt="2023-01-23T12:57:31.098" v="184"/>
          <ac:spMkLst>
            <pc:docMk/>
            <pc:sldMk cId="2673190689" sldId="299"/>
            <ac:spMk id="2" creationId="{4C54E1E3-A99C-4CE3-4C11-E51B914649E1}"/>
          </ac:spMkLst>
        </pc:spChg>
        <pc:spChg chg="mod">
          <ac:chgData name="William Garrett" userId="3bd26fa8-802a-476d-9801-9cce40f23af2" providerId="ADAL" clId="{FCBB050B-90F1-45BD-9508-2CCA1B1BF344}" dt="2023-01-23T12:57:36.457" v="186"/>
          <ac:spMkLst>
            <pc:docMk/>
            <pc:sldMk cId="2673190689" sldId="299"/>
            <ac:spMk id="137" creationId="{00000000-0000-0000-0000-000000000000}"/>
          </ac:spMkLst>
        </pc:spChg>
        <pc:picChg chg="mod">
          <ac:chgData name="William Garrett" userId="3bd26fa8-802a-476d-9801-9cce40f23af2" providerId="ADAL" clId="{FCBB050B-90F1-45BD-9508-2CCA1B1BF344}" dt="2023-01-23T13:18:38.034" v="298" actId="962"/>
          <ac:picMkLst>
            <pc:docMk/>
            <pc:sldMk cId="2673190689" sldId="299"/>
            <ac:picMk id="5" creationId="{D7707C73-2BDB-50DE-4ED6-D2E2217CE545}"/>
          </ac:picMkLst>
        </pc:picChg>
        <pc:picChg chg="mod">
          <ac:chgData name="William Garrett" userId="3bd26fa8-802a-476d-9801-9cce40f23af2" providerId="ADAL" clId="{FCBB050B-90F1-45BD-9508-2CCA1B1BF344}" dt="2023-01-23T13:18:41.411" v="299" actId="962"/>
          <ac:picMkLst>
            <pc:docMk/>
            <pc:sldMk cId="2673190689" sldId="299"/>
            <ac:picMk id="7" creationId="{B5C82DBD-6C22-85FF-B200-7065B16915F3}"/>
          </ac:picMkLst>
        </pc:picChg>
      </pc:sldChg>
      <pc:sldChg chg="modSp">
        <pc:chgData name="William Garrett" userId="3bd26fa8-802a-476d-9801-9cce40f23af2" providerId="ADAL" clId="{FCBB050B-90F1-45BD-9508-2CCA1B1BF344}" dt="2023-01-23T13:18:48.673" v="301" actId="962"/>
        <pc:sldMkLst>
          <pc:docMk/>
          <pc:sldMk cId="1523496366" sldId="300"/>
        </pc:sldMkLst>
        <pc:spChg chg="mod">
          <ac:chgData name="William Garrett" userId="3bd26fa8-802a-476d-9801-9cce40f23af2" providerId="ADAL" clId="{FCBB050B-90F1-45BD-9508-2CCA1B1BF344}" dt="2023-01-23T12:57:54.076" v="192"/>
          <ac:spMkLst>
            <pc:docMk/>
            <pc:sldMk cId="1523496366" sldId="300"/>
            <ac:spMk id="2" creationId="{4C54E1E3-A99C-4CE3-4C11-E51B914649E1}"/>
          </ac:spMkLst>
        </pc:spChg>
        <pc:spChg chg="mod">
          <ac:chgData name="William Garrett" userId="3bd26fa8-802a-476d-9801-9cce40f23af2" providerId="ADAL" clId="{FCBB050B-90F1-45BD-9508-2CCA1B1BF344}" dt="2023-01-23T12:57:58.569" v="194"/>
          <ac:spMkLst>
            <pc:docMk/>
            <pc:sldMk cId="1523496366" sldId="300"/>
            <ac:spMk id="137" creationId="{00000000-0000-0000-0000-000000000000}"/>
          </ac:spMkLst>
        </pc:spChg>
        <pc:picChg chg="mod">
          <ac:chgData name="William Garrett" userId="3bd26fa8-802a-476d-9801-9cce40f23af2" providerId="ADAL" clId="{FCBB050B-90F1-45BD-9508-2CCA1B1BF344}" dt="2023-01-23T13:18:45.393" v="300" actId="962"/>
          <ac:picMkLst>
            <pc:docMk/>
            <pc:sldMk cId="1523496366" sldId="300"/>
            <ac:picMk id="5" creationId="{D7707C73-2BDB-50DE-4ED6-D2E2217CE545}"/>
          </ac:picMkLst>
        </pc:picChg>
        <pc:picChg chg="mod">
          <ac:chgData name="William Garrett" userId="3bd26fa8-802a-476d-9801-9cce40f23af2" providerId="ADAL" clId="{FCBB050B-90F1-45BD-9508-2CCA1B1BF344}" dt="2023-01-23T13:18:48.673" v="301" actId="962"/>
          <ac:picMkLst>
            <pc:docMk/>
            <pc:sldMk cId="1523496366" sldId="300"/>
            <ac:picMk id="6" creationId="{BAD6E8AD-3130-2248-354D-6254BB840CB2}"/>
          </ac:picMkLst>
        </pc:picChg>
      </pc:sldChg>
      <pc:sldChg chg="modSp">
        <pc:chgData name="William Garrett" userId="3bd26fa8-802a-476d-9801-9cce40f23af2" providerId="ADAL" clId="{FCBB050B-90F1-45BD-9508-2CCA1B1BF344}" dt="2023-01-23T13:18:55.662" v="303" actId="962"/>
        <pc:sldMkLst>
          <pc:docMk/>
          <pc:sldMk cId="1806260588" sldId="301"/>
        </pc:sldMkLst>
        <pc:spChg chg="mod">
          <ac:chgData name="William Garrett" userId="3bd26fa8-802a-476d-9801-9cce40f23af2" providerId="ADAL" clId="{FCBB050B-90F1-45BD-9508-2CCA1B1BF344}" dt="2023-01-23T12:58:11.486" v="200"/>
          <ac:spMkLst>
            <pc:docMk/>
            <pc:sldMk cId="1806260588" sldId="301"/>
            <ac:spMk id="2" creationId="{4C54E1E3-A99C-4CE3-4C11-E51B914649E1}"/>
          </ac:spMkLst>
        </pc:spChg>
        <pc:spChg chg="mod">
          <ac:chgData name="William Garrett" userId="3bd26fa8-802a-476d-9801-9cce40f23af2" providerId="ADAL" clId="{FCBB050B-90F1-45BD-9508-2CCA1B1BF344}" dt="2023-01-23T12:58:16.361" v="202"/>
          <ac:spMkLst>
            <pc:docMk/>
            <pc:sldMk cId="1806260588" sldId="301"/>
            <ac:spMk id="137" creationId="{00000000-0000-0000-0000-000000000000}"/>
          </ac:spMkLst>
        </pc:spChg>
        <pc:picChg chg="mod">
          <ac:chgData name="William Garrett" userId="3bd26fa8-802a-476d-9801-9cce40f23af2" providerId="ADAL" clId="{FCBB050B-90F1-45BD-9508-2CCA1B1BF344}" dt="2023-01-23T13:18:52.258" v="302" actId="962"/>
          <ac:picMkLst>
            <pc:docMk/>
            <pc:sldMk cId="1806260588" sldId="301"/>
            <ac:picMk id="5" creationId="{D7707C73-2BDB-50DE-4ED6-D2E2217CE545}"/>
          </ac:picMkLst>
        </pc:picChg>
        <pc:picChg chg="mod">
          <ac:chgData name="William Garrett" userId="3bd26fa8-802a-476d-9801-9cce40f23af2" providerId="ADAL" clId="{FCBB050B-90F1-45BD-9508-2CCA1B1BF344}" dt="2023-01-23T13:18:55.662" v="303" actId="962"/>
          <ac:picMkLst>
            <pc:docMk/>
            <pc:sldMk cId="1806260588" sldId="301"/>
            <ac:picMk id="7" creationId="{72C3A352-8A6A-D08E-8CF9-2C546387B94A}"/>
          </ac:picMkLst>
        </pc:picChg>
      </pc:sldChg>
      <pc:sldChg chg="modSp mod">
        <pc:chgData name="William Garrett" userId="3bd26fa8-802a-476d-9801-9cce40f23af2" providerId="ADAL" clId="{FCBB050B-90F1-45BD-9508-2CCA1B1BF344}" dt="2023-01-23T13:19:10.282" v="307" actId="962"/>
        <pc:sldMkLst>
          <pc:docMk/>
          <pc:sldMk cId="2949309927" sldId="302"/>
        </pc:sldMkLst>
        <pc:spChg chg="mod">
          <ac:chgData name="William Garrett" userId="3bd26fa8-802a-476d-9801-9cce40f23af2" providerId="ADAL" clId="{FCBB050B-90F1-45BD-9508-2CCA1B1BF344}" dt="2023-01-23T12:58:44.195" v="209"/>
          <ac:spMkLst>
            <pc:docMk/>
            <pc:sldMk cId="2949309927" sldId="302"/>
            <ac:spMk id="2" creationId="{4C54E1E3-A99C-4CE3-4C11-E51B914649E1}"/>
          </ac:spMkLst>
        </pc:spChg>
        <pc:spChg chg="mod">
          <ac:chgData name="William Garrett" userId="3bd26fa8-802a-476d-9801-9cce40f23af2" providerId="ADAL" clId="{FCBB050B-90F1-45BD-9508-2CCA1B1BF344}" dt="2023-01-23T12:21:32.098" v="22" actId="14100"/>
          <ac:spMkLst>
            <pc:docMk/>
            <pc:sldMk cId="2949309927" sldId="302"/>
            <ac:spMk id="4" creationId="{9EF7435E-B64A-966F-88E6-E0E7D297C265}"/>
          </ac:spMkLst>
        </pc:spChg>
        <pc:spChg chg="mod">
          <ac:chgData name="William Garrett" userId="3bd26fa8-802a-476d-9801-9cce40f23af2" providerId="ADAL" clId="{FCBB050B-90F1-45BD-9508-2CCA1B1BF344}" dt="2023-01-23T12:58:49.635" v="211"/>
          <ac:spMkLst>
            <pc:docMk/>
            <pc:sldMk cId="2949309927" sldId="302"/>
            <ac:spMk id="137" creationId="{00000000-0000-0000-0000-000000000000}"/>
          </ac:spMkLst>
        </pc:spChg>
        <pc:picChg chg="mod">
          <ac:chgData name="William Garrett" userId="3bd26fa8-802a-476d-9801-9cce40f23af2" providerId="ADAL" clId="{FCBB050B-90F1-45BD-9508-2CCA1B1BF344}" dt="2023-01-23T13:19:06.807" v="306" actId="962"/>
          <ac:picMkLst>
            <pc:docMk/>
            <pc:sldMk cId="2949309927" sldId="302"/>
            <ac:picMk id="5" creationId="{D7707C73-2BDB-50DE-4ED6-D2E2217CE545}"/>
          </ac:picMkLst>
        </pc:picChg>
        <pc:picChg chg="mod">
          <ac:chgData name="William Garrett" userId="3bd26fa8-802a-476d-9801-9cce40f23af2" providerId="ADAL" clId="{FCBB050B-90F1-45BD-9508-2CCA1B1BF344}" dt="2023-01-23T13:19:10.282" v="307" actId="962"/>
          <ac:picMkLst>
            <pc:docMk/>
            <pc:sldMk cId="2949309927" sldId="302"/>
            <ac:picMk id="6" creationId="{D686E1FE-8CE4-2974-0D70-DD2C1D2FBBB2}"/>
          </ac:picMkLst>
        </pc:picChg>
      </pc:sldChg>
      <pc:sldChg chg="modSp">
        <pc:chgData name="William Garrett" userId="3bd26fa8-802a-476d-9801-9cce40f23af2" providerId="ADAL" clId="{FCBB050B-90F1-45BD-9508-2CCA1B1BF344}" dt="2023-01-23T13:19:18.348" v="309" actId="962"/>
        <pc:sldMkLst>
          <pc:docMk/>
          <pc:sldMk cId="2030641421" sldId="303"/>
        </pc:sldMkLst>
        <pc:spChg chg="mod">
          <ac:chgData name="William Garrett" userId="3bd26fa8-802a-476d-9801-9cce40f23af2" providerId="ADAL" clId="{FCBB050B-90F1-45BD-9508-2CCA1B1BF344}" dt="2023-01-23T12:59:02.600" v="217"/>
          <ac:spMkLst>
            <pc:docMk/>
            <pc:sldMk cId="2030641421" sldId="303"/>
            <ac:spMk id="2" creationId="{4C54E1E3-A99C-4CE3-4C11-E51B914649E1}"/>
          </ac:spMkLst>
        </pc:spChg>
        <pc:spChg chg="mod">
          <ac:chgData name="William Garrett" userId="3bd26fa8-802a-476d-9801-9cce40f23af2" providerId="ADAL" clId="{FCBB050B-90F1-45BD-9508-2CCA1B1BF344}" dt="2023-01-23T12:59:08.039" v="219"/>
          <ac:spMkLst>
            <pc:docMk/>
            <pc:sldMk cId="2030641421" sldId="303"/>
            <ac:spMk id="137" creationId="{00000000-0000-0000-0000-000000000000}"/>
          </ac:spMkLst>
        </pc:spChg>
        <pc:picChg chg="mod">
          <ac:chgData name="William Garrett" userId="3bd26fa8-802a-476d-9801-9cce40f23af2" providerId="ADAL" clId="{FCBB050B-90F1-45BD-9508-2CCA1B1BF344}" dt="2023-01-23T13:19:14.026" v="308" actId="962"/>
          <ac:picMkLst>
            <pc:docMk/>
            <pc:sldMk cId="2030641421" sldId="303"/>
            <ac:picMk id="5" creationId="{D7707C73-2BDB-50DE-4ED6-D2E2217CE545}"/>
          </ac:picMkLst>
        </pc:picChg>
        <pc:picChg chg="mod">
          <ac:chgData name="William Garrett" userId="3bd26fa8-802a-476d-9801-9cce40f23af2" providerId="ADAL" clId="{FCBB050B-90F1-45BD-9508-2CCA1B1BF344}" dt="2023-01-23T13:19:18.348" v="309" actId="962"/>
          <ac:picMkLst>
            <pc:docMk/>
            <pc:sldMk cId="2030641421" sldId="303"/>
            <ac:picMk id="7" creationId="{B5C82DBD-6C22-85FF-B200-7065B16915F3}"/>
          </ac:picMkLst>
        </pc:picChg>
      </pc:sldChg>
      <pc:sldChg chg="modSp">
        <pc:chgData name="William Garrett" userId="3bd26fa8-802a-476d-9801-9cce40f23af2" providerId="ADAL" clId="{FCBB050B-90F1-45BD-9508-2CCA1B1BF344}" dt="2023-01-23T13:19:26.810" v="311" actId="962"/>
        <pc:sldMkLst>
          <pc:docMk/>
          <pc:sldMk cId="1181114806" sldId="304"/>
        </pc:sldMkLst>
        <pc:spChg chg="mod">
          <ac:chgData name="William Garrett" userId="3bd26fa8-802a-476d-9801-9cce40f23af2" providerId="ADAL" clId="{FCBB050B-90F1-45BD-9508-2CCA1B1BF344}" dt="2023-01-23T12:59:22.367" v="225"/>
          <ac:spMkLst>
            <pc:docMk/>
            <pc:sldMk cId="1181114806" sldId="304"/>
            <ac:spMk id="2" creationId="{4C54E1E3-A99C-4CE3-4C11-E51B914649E1}"/>
          </ac:spMkLst>
        </pc:spChg>
        <pc:spChg chg="mod">
          <ac:chgData name="William Garrett" userId="3bd26fa8-802a-476d-9801-9cce40f23af2" providerId="ADAL" clId="{FCBB050B-90F1-45BD-9508-2CCA1B1BF344}" dt="2023-01-23T12:59:28.447" v="227"/>
          <ac:spMkLst>
            <pc:docMk/>
            <pc:sldMk cId="1181114806" sldId="304"/>
            <ac:spMk id="137" creationId="{00000000-0000-0000-0000-000000000000}"/>
          </ac:spMkLst>
        </pc:spChg>
        <pc:picChg chg="mod">
          <ac:chgData name="William Garrett" userId="3bd26fa8-802a-476d-9801-9cce40f23af2" providerId="ADAL" clId="{FCBB050B-90F1-45BD-9508-2CCA1B1BF344}" dt="2023-01-23T13:19:23.051" v="310" actId="962"/>
          <ac:picMkLst>
            <pc:docMk/>
            <pc:sldMk cId="1181114806" sldId="304"/>
            <ac:picMk id="5" creationId="{D7707C73-2BDB-50DE-4ED6-D2E2217CE545}"/>
          </ac:picMkLst>
        </pc:picChg>
        <pc:picChg chg="mod">
          <ac:chgData name="William Garrett" userId="3bd26fa8-802a-476d-9801-9cce40f23af2" providerId="ADAL" clId="{FCBB050B-90F1-45BD-9508-2CCA1B1BF344}" dt="2023-01-23T13:19:26.810" v="311" actId="962"/>
          <ac:picMkLst>
            <pc:docMk/>
            <pc:sldMk cId="1181114806" sldId="304"/>
            <ac:picMk id="6" creationId="{BAD6E8AD-3130-2248-354D-6254BB840CB2}"/>
          </ac:picMkLst>
        </pc:picChg>
      </pc:sldChg>
      <pc:sldChg chg="modSp">
        <pc:chgData name="William Garrett" userId="3bd26fa8-802a-476d-9801-9cce40f23af2" providerId="ADAL" clId="{FCBB050B-90F1-45BD-9508-2CCA1B1BF344}" dt="2023-01-23T13:19:33.671" v="313" actId="962"/>
        <pc:sldMkLst>
          <pc:docMk/>
          <pc:sldMk cId="2602317064" sldId="305"/>
        </pc:sldMkLst>
        <pc:spChg chg="mod">
          <ac:chgData name="William Garrett" userId="3bd26fa8-802a-476d-9801-9cce40f23af2" providerId="ADAL" clId="{FCBB050B-90F1-45BD-9508-2CCA1B1BF344}" dt="2023-01-23T12:59:41.424" v="233"/>
          <ac:spMkLst>
            <pc:docMk/>
            <pc:sldMk cId="2602317064" sldId="305"/>
            <ac:spMk id="2" creationId="{4C54E1E3-A99C-4CE3-4C11-E51B914649E1}"/>
          </ac:spMkLst>
        </pc:spChg>
        <pc:spChg chg="mod">
          <ac:chgData name="William Garrett" userId="3bd26fa8-802a-476d-9801-9cce40f23af2" providerId="ADAL" clId="{FCBB050B-90F1-45BD-9508-2CCA1B1BF344}" dt="2023-01-23T12:59:45.927" v="235"/>
          <ac:spMkLst>
            <pc:docMk/>
            <pc:sldMk cId="2602317064" sldId="305"/>
            <ac:spMk id="137" creationId="{00000000-0000-0000-0000-000000000000}"/>
          </ac:spMkLst>
        </pc:spChg>
        <pc:picChg chg="mod">
          <ac:chgData name="William Garrett" userId="3bd26fa8-802a-476d-9801-9cce40f23af2" providerId="ADAL" clId="{FCBB050B-90F1-45BD-9508-2CCA1B1BF344}" dt="2023-01-23T13:19:30.444" v="312" actId="962"/>
          <ac:picMkLst>
            <pc:docMk/>
            <pc:sldMk cId="2602317064" sldId="305"/>
            <ac:picMk id="5" creationId="{D7707C73-2BDB-50DE-4ED6-D2E2217CE545}"/>
          </ac:picMkLst>
        </pc:picChg>
        <pc:picChg chg="mod">
          <ac:chgData name="William Garrett" userId="3bd26fa8-802a-476d-9801-9cce40f23af2" providerId="ADAL" clId="{FCBB050B-90F1-45BD-9508-2CCA1B1BF344}" dt="2023-01-23T13:19:33.671" v="313" actId="962"/>
          <ac:picMkLst>
            <pc:docMk/>
            <pc:sldMk cId="2602317064" sldId="305"/>
            <ac:picMk id="7" creationId="{72C3A352-8A6A-D08E-8CF9-2C546387B94A}"/>
          </ac:picMkLst>
        </pc:picChg>
      </pc:sldChg>
      <pc:sldChg chg="modSp mod">
        <pc:chgData name="William Garrett" userId="3bd26fa8-802a-476d-9801-9cce40f23af2" providerId="ADAL" clId="{FCBB050B-90F1-45BD-9508-2CCA1B1BF344}" dt="2023-01-23T13:19:42.394" v="315" actId="962"/>
        <pc:sldMkLst>
          <pc:docMk/>
          <pc:sldMk cId="445390116" sldId="306"/>
        </pc:sldMkLst>
        <pc:spChg chg="mod">
          <ac:chgData name="William Garrett" userId="3bd26fa8-802a-476d-9801-9cce40f23af2" providerId="ADAL" clId="{FCBB050B-90F1-45BD-9508-2CCA1B1BF344}" dt="2023-01-23T13:00:05.176" v="243"/>
          <ac:spMkLst>
            <pc:docMk/>
            <pc:sldMk cId="445390116" sldId="306"/>
            <ac:spMk id="2" creationId="{4C54E1E3-A99C-4CE3-4C11-E51B914649E1}"/>
          </ac:spMkLst>
        </pc:spChg>
        <pc:spChg chg="mod">
          <ac:chgData name="William Garrett" userId="3bd26fa8-802a-476d-9801-9cce40f23af2" providerId="ADAL" clId="{FCBB050B-90F1-45BD-9508-2CCA1B1BF344}" dt="2023-01-23T13:00:02.431" v="241"/>
          <ac:spMkLst>
            <pc:docMk/>
            <pc:sldMk cId="445390116" sldId="306"/>
            <ac:spMk id="3" creationId="{A398AF47-4B3F-E8F0-1D23-FB7DFBA5F0D9}"/>
          </ac:spMkLst>
        </pc:spChg>
        <pc:spChg chg="mod">
          <ac:chgData name="William Garrett" userId="3bd26fa8-802a-476d-9801-9cce40f23af2" providerId="ADAL" clId="{FCBB050B-90F1-45BD-9508-2CCA1B1BF344}" dt="2023-01-23T12:33:20.234" v="23" actId="14100"/>
          <ac:spMkLst>
            <pc:docMk/>
            <pc:sldMk cId="445390116" sldId="306"/>
            <ac:spMk id="4" creationId="{9EF7435E-B64A-966F-88E6-E0E7D297C265}"/>
          </ac:spMkLst>
        </pc:spChg>
        <pc:spChg chg="mod">
          <ac:chgData name="William Garrett" userId="3bd26fa8-802a-476d-9801-9cce40f23af2" providerId="ADAL" clId="{FCBB050B-90F1-45BD-9508-2CCA1B1BF344}" dt="2023-01-23T13:00:13.104" v="245"/>
          <ac:spMkLst>
            <pc:docMk/>
            <pc:sldMk cId="445390116" sldId="306"/>
            <ac:spMk id="137" creationId="{00000000-0000-0000-0000-000000000000}"/>
          </ac:spMkLst>
        </pc:spChg>
        <pc:picChg chg="mod">
          <ac:chgData name="William Garrett" userId="3bd26fa8-802a-476d-9801-9cce40f23af2" providerId="ADAL" clId="{FCBB050B-90F1-45BD-9508-2CCA1B1BF344}" dt="2023-01-23T13:19:42.394" v="315" actId="962"/>
          <ac:picMkLst>
            <pc:docMk/>
            <pc:sldMk cId="445390116" sldId="306"/>
            <ac:picMk id="5" creationId="{263A3FCB-0193-9E10-5580-165B15CD5A13}"/>
          </ac:picMkLst>
        </pc:picChg>
        <pc:picChg chg="mod">
          <ac:chgData name="William Garrett" userId="3bd26fa8-802a-476d-9801-9cce40f23af2" providerId="ADAL" clId="{FCBB050B-90F1-45BD-9508-2CCA1B1BF344}" dt="2023-01-23T13:19:38.316" v="314" actId="962"/>
          <ac:picMkLst>
            <pc:docMk/>
            <pc:sldMk cId="445390116" sldId="306"/>
            <ac:picMk id="6" creationId="{84B0857D-1E44-0862-C53D-649FB99C0E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e59032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e59032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172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303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644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2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77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213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939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433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476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735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2a607de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2a607de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946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140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21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586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0f761ab22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0f761ab22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39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915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963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9889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13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b037fe8d8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b037fe8d8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85152d09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85152d091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8b303d9584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8b303d958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83e656a0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83e656a0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83e656a0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83e656a0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71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a94ec5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a94ec5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8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4bdf64ae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4bdf64ae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11"/>
        <p:cNvGrpSpPr/>
        <p:nvPr/>
      </p:nvGrpSpPr>
      <p:grpSpPr>
        <a:xfrm>
          <a:off x="0" y="0"/>
          <a:ext cx="0" cy="0"/>
          <a:chOff x="0" y="0"/>
          <a:chExt cx="0" cy="0"/>
        </a:xfrm>
      </p:grpSpPr>
      <p:sp>
        <p:nvSpPr>
          <p:cNvPr id="12" name="Google Shape;12;p2"/>
          <p:cNvSpPr txBox="1">
            <a:spLocks noGrp="1"/>
          </p:cNvSpPr>
          <p:nvPr>
            <p:ph type="sldNum" idx="12"/>
          </p:nvPr>
        </p:nvSpPr>
        <p:spPr>
          <a:xfrm>
            <a:off x="8595300" y="42545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ssential Question">
  <p:cSld name="CUSTOM_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0" y="1231400"/>
            <a:ext cx="9144000" cy="621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None/>
              <a:defRPr sz="3000">
                <a:latin typeface="+mj-lt"/>
                <a:ea typeface="Calibri" panose="020F0502020204030204" pitchFamily="34" charset="0"/>
                <a:cs typeface="Calibri" panose="020F0502020204030204" pitchFamily="34" charset="0"/>
                <a:sym typeface="Rubik"/>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5" name="Google Shape;15;p3"/>
          <p:cNvSpPr txBox="1"/>
          <p:nvPr/>
        </p:nvSpPr>
        <p:spPr>
          <a:xfrm>
            <a:off x="-10950" y="2081350"/>
            <a:ext cx="9165900" cy="1351200"/>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0"/>
              </a:spcBef>
              <a:spcAft>
                <a:spcPts val="0"/>
              </a:spcAft>
              <a:buClr>
                <a:srgbClr val="FF8855"/>
              </a:buClr>
              <a:buSzPts val="1600"/>
              <a:buFont typeface="Lato"/>
              <a:buNone/>
            </a:pPr>
            <a:endParaRPr sz="2400">
              <a:latin typeface="Indie Flower"/>
              <a:ea typeface="Indie Flower"/>
              <a:cs typeface="Indie Flower"/>
              <a:sym typeface="Indie Flower"/>
            </a:endParaRPr>
          </a:p>
        </p:txBody>
      </p:sp>
      <p:sp>
        <p:nvSpPr>
          <p:cNvPr id="16" name="Google Shape;16;p3"/>
          <p:cNvSpPr txBox="1">
            <a:spLocks noGrp="1"/>
          </p:cNvSpPr>
          <p:nvPr>
            <p:ph type="body" idx="1"/>
          </p:nvPr>
        </p:nvSpPr>
        <p:spPr>
          <a:xfrm>
            <a:off x="0" y="2223050"/>
            <a:ext cx="9144000" cy="969900"/>
          </a:xfrm>
          <a:prstGeom prst="rect">
            <a:avLst/>
          </a:prstGeom>
          <a:noFill/>
          <a:ln>
            <a:noFill/>
          </a:ln>
        </p:spPr>
        <p:txBody>
          <a:bodyPr spcFirstLastPara="1" wrap="square" lIns="91425" tIns="91425" rIns="91425" bIns="91425" anchor="t" anchorCtr="0">
            <a:noAutofit/>
          </a:bodyPr>
          <a:lstStyle>
            <a:lvl1pPr marL="457200" lvl="0"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1pPr>
            <a:lvl2pPr marL="914400" lvl="1"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2pPr>
            <a:lvl3pPr marL="1371600" lvl="2"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3pPr>
            <a:lvl4pPr marL="1828800" lvl="3"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4pPr>
            <a:lvl5pPr marL="2286000" lvl="4"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5pPr>
            <a:lvl6pPr marL="2743200" lvl="5"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6pPr>
            <a:lvl7pPr marL="3200400" lvl="6"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7pPr>
            <a:lvl8pPr marL="3657600" lvl="7"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8pPr>
            <a:lvl9pPr marL="4114800" lvl="8" indent="-381000" algn="ctr">
              <a:spcBef>
                <a:spcPts val="0"/>
              </a:spcBef>
              <a:spcAft>
                <a:spcPts val="0"/>
              </a:spcAft>
              <a:buClr>
                <a:srgbClr val="44AA00"/>
              </a:buClr>
              <a:buSzPts val="2400"/>
              <a:buFont typeface="Indie Flower"/>
              <a:buChar char="■"/>
              <a:defRPr sz="2400" b="1">
                <a:solidFill>
                  <a:srgbClr val="44AA00"/>
                </a:solidFill>
                <a:latin typeface="Indie Flower"/>
                <a:ea typeface="Indie Flower"/>
                <a:cs typeface="Indie Flower"/>
                <a:sym typeface="Indie Flower"/>
              </a:defRPr>
            </a:lvl9pPr>
          </a:lstStyle>
          <a:p>
            <a:endParaRPr/>
          </a:p>
        </p:txBody>
      </p:sp>
      <p:sp>
        <p:nvSpPr>
          <p:cNvPr id="17" name="Google Shape;17;p3"/>
          <p:cNvSpPr txBox="1">
            <a:spLocks noGrp="1"/>
          </p:cNvSpPr>
          <p:nvPr>
            <p:ph type="sldNum" idx="12"/>
          </p:nvPr>
        </p:nvSpPr>
        <p:spPr>
          <a:xfrm>
            <a:off x="8595300" y="4216451"/>
            <a:ext cx="548700" cy="393600"/>
          </a:xfrm>
          <a:prstGeom prst="rect">
            <a:avLst/>
          </a:prstGeom>
        </p:spPr>
        <p:txBody>
          <a:bodyPr spcFirstLastPara="1" wrap="square" lIns="91425" tIns="91425" rIns="91425" bIns="91425" anchor="t" anchorCtr="0">
            <a:noAutofit/>
          </a:bodyPr>
          <a:lstStyle>
            <a:lvl1pPr lvl="0">
              <a:buNone/>
              <a:defRPr>
                <a:solidFill>
                  <a:srgbClr val="44AA00"/>
                </a:solidFill>
                <a:latin typeface="Indie Flower"/>
                <a:ea typeface="Indie Flower"/>
                <a:cs typeface="Indie Flower"/>
                <a:sym typeface="Indie Flower"/>
              </a:defRPr>
            </a:lvl1pPr>
            <a:lvl2pPr lvl="1">
              <a:buNone/>
              <a:defRPr>
                <a:solidFill>
                  <a:srgbClr val="44AA00"/>
                </a:solidFill>
                <a:latin typeface="Indie Flower"/>
                <a:ea typeface="Indie Flower"/>
                <a:cs typeface="Indie Flower"/>
                <a:sym typeface="Indie Flower"/>
              </a:defRPr>
            </a:lvl2pPr>
            <a:lvl3pPr lvl="2">
              <a:buNone/>
              <a:defRPr>
                <a:solidFill>
                  <a:srgbClr val="44AA00"/>
                </a:solidFill>
                <a:latin typeface="Indie Flower"/>
                <a:ea typeface="Indie Flower"/>
                <a:cs typeface="Indie Flower"/>
                <a:sym typeface="Indie Flower"/>
              </a:defRPr>
            </a:lvl3pPr>
            <a:lvl4pPr lvl="3">
              <a:buNone/>
              <a:defRPr>
                <a:solidFill>
                  <a:srgbClr val="44AA00"/>
                </a:solidFill>
                <a:latin typeface="Indie Flower"/>
                <a:ea typeface="Indie Flower"/>
                <a:cs typeface="Indie Flower"/>
                <a:sym typeface="Indie Flower"/>
              </a:defRPr>
            </a:lvl4pPr>
            <a:lvl5pPr lvl="4">
              <a:buNone/>
              <a:defRPr>
                <a:solidFill>
                  <a:srgbClr val="44AA00"/>
                </a:solidFill>
                <a:latin typeface="Indie Flower"/>
                <a:ea typeface="Indie Flower"/>
                <a:cs typeface="Indie Flower"/>
                <a:sym typeface="Indie Flower"/>
              </a:defRPr>
            </a:lvl5pPr>
            <a:lvl6pPr lvl="5">
              <a:buNone/>
              <a:defRPr>
                <a:solidFill>
                  <a:srgbClr val="44AA00"/>
                </a:solidFill>
                <a:latin typeface="Indie Flower"/>
                <a:ea typeface="Indie Flower"/>
                <a:cs typeface="Indie Flower"/>
                <a:sym typeface="Indie Flower"/>
              </a:defRPr>
            </a:lvl6pPr>
            <a:lvl7pPr lvl="6">
              <a:buNone/>
              <a:defRPr>
                <a:solidFill>
                  <a:srgbClr val="44AA00"/>
                </a:solidFill>
                <a:latin typeface="Indie Flower"/>
                <a:ea typeface="Indie Flower"/>
                <a:cs typeface="Indie Flower"/>
                <a:sym typeface="Indie Flower"/>
              </a:defRPr>
            </a:lvl7pPr>
            <a:lvl8pPr lvl="7">
              <a:buNone/>
              <a:defRPr>
                <a:solidFill>
                  <a:srgbClr val="44AA00"/>
                </a:solidFill>
                <a:latin typeface="Indie Flower"/>
                <a:ea typeface="Indie Flower"/>
                <a:cs typeface="Indie Flower"/>
                <a:sym typeface="Indie Flower"/>
              </a:defRPr>
            </a:lvl8pPr>
            <a:lvl9pPr lvl="8">
              <a:buNone/>
              <a:defRPr>
                <a:solidFill>
                  <a:srgbClr val="44AA00"/>
                </a:solidFill>
                <a:latin typeface="Indie Flower"/>
                <a:ea typeface="Indie Flower"/>
                <a:cs typeface="Indie Flower"/>
                <a:sym typeface="Indie Flow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arning Objectives">
  <p:cSld name="CUSTOM_1_1">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0" y="444950"/>
            <a:ext cx="91440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000">
                <a:latin typeface="+mj-lt"/>
                <a:ea typeface="Calibri" panose="020F0502020204030204" pitchFamily="34" charset="0"/>
                <a:cs typeface="Calibri" panose="020F0502020204030204" pitchFamily="34" charset="0"/>
                <a:sym typeface="Rubik"/>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0" name="Google Shape;20;p4"/>
          <p:cNvSpPr txBox="1">
            <a:spLocks noGrp="1"/>
          </p:cNvSpPr>
          <p:nvPr>
            <p:ph type="body" idx="1"/>
          </p:nvPr>
        </p:nvSpPr>
        <p:spPr>
          <a:xfrm>
            <a:off x="2213400" y="1313600"/>
            <a:ext cx="6353100" cy="3084000"/>
          </a:xfrm>
          <a:prstGeom prst="rect">
            <a:avLst/>
          </a:prstGeom>
          <a:noFill/>
          <a:ln>
            <a:noFill/>
          </a:ln>
        </p:spPr>
        <p:txBody>
          <a:bodyPr spcFirstLastPara="1" wrap="square" lIns="91425" tIns="91425" rIns="91425" bIns="91425" anchor="t" anchorCtr="0">
            <a:noAutofit/>
          </a:bodyPr>
          <a:lstStyle>
            <a:lvl1pPr marL="457200" lvl="0" indent="-355600" rtl="0">
              <a:spcBef>
                <a:spcPts val="0"/>
              </a:spcBef>
              <a:spcAft>
                <a:spcPts val="0"/>
              </a:spcAft>
              <a:buSzPts val="2000"/>
              <a:buFont typeface="Lato"/>
              <a:buChar char="●"/>
              <a:defRPr sz="2000">
                <a:latin typeface="+mj-lt"/>
                <a:ea typeface="Lato"/>
                <a:cs typeface="Lato"/>
                <a:sym typeface="Lato"/>
              </a:defRPr>
            </a:lvl1pPr>
            <a:lvl2pPr marL="914400" lvl="1" indent="-355600" rtl="0">
              <a:spcBef>
                <a:spcPts val="0"/>
              </a:spcBef>
              <a:spcAft>
                <a:spcPts val="0"/>
              </a:spcAft>
              <a:buSzPts val="2000"/>
              <a:buFont typeface="Lato"/>
              <a:buChar char="○"/>
              <a:defRPr sz="2000">
                <a:latin typeface="Lato"/>
                <a:ea typeface="Lato"/>
                <a:cs typeface="Lato"/>
                <a:sym typeface="Lato"/>
              </a:defRPr>
            </a:lvl2pPr>
            <a:lvl3pPr marL="1371600" lvl="2" indent="-355600" rtl="0">
              <a:spcBef>
                <a:spcPts val="0"/>
              </a:spcBef>
              <a:spcAft>
                <a:spcPts val="0"/>
              </a:spcAft>
              <a:buSzPts val="2000"/>
              <a:buFont typeface="Lato"/>
              <a:buChar char="■"/>
              <a:defRPr sz="2000">
                <a:latin typeface="Lato"/>
                <a:ea typeface="Lato"/>
                <a:cs typeface="Lato"/>
                <a:sym typeface="Lato"/>
              </a:defRPr>
            </a:lvl3pPr>
            <a:lvl4pPr marL="1828800" lvl="3" indent="-355600" rtl="0">
              <a:spcBef>
                <a:spcPts val="0"/>
              </a:spcBef>
              <a:spcAft>
                <a:spcPts val="0"/>
              </a:spcAft>
              <a:buSzPts val="2000"/>
              <a:buFont typeface="Lato"/>
              <a:buChar char="●"/>
              <a:defRPr sz="2000">
                <a:latin typeface="Lato"/>
                <a:ea typeface="Lato"/>
                <a:cs typeface="Lato"/>
                <a:sym typeface="Lato"/>
              </a:defRPr>
            </a:lvl4pPr>
            <a:lvl5pPr marL="2286000" lvl="4" indent="-355600" rtl="0">
              <a:spcBef>
                <a:spcPts val="0"/>
              </a:spcBef>
              <a:spcAft>
                <a:spcPts val="0"/>
              </a:spcAft>
              <a:buSzPts val="2000"/>
              <a:buFont typeface="Lato"/>
              <a:buChar char="○"/>
              <a:defRPr sz="2000">
                <a:latin typeface="Lato"/>
                <a:ea typeface="Lato"/>
                <a:cs typeface="Lato"/>
                <a:sym typeface="Lato"/>
              </a:defRPr>
            </a:lvl5pPr>
            <a:lvl6pPr marL="2743200" lvl="5" indent="-355600" rtl="0">
              <a:spcBef>
                <a:spcPts val="0"/>
              </a:spcBef>
              <a:spcAft>
                <a:spcPts val="0"/>
              </a:spcAft>
              <a:buSzPts val="2000"/>
              <a:buFont typeface="Lato"/>
              <a:buChar char="■"/>
              <a:defRPr sz="2000">
                <a:latin typeface="Lato"/>
                <a:ea typeface="Lato"/>
                <a:cs typeface="Lato"/>
                <a:sym typeface="Lato"/>
              </a:defRPr>
            </a:lvl6pPr>
            <a:lvl7pPr marL="3200400" lvl="6" indent="-355600" rtl="0">
              <a:spcBef>
                <a:spcPts val="0"/>
              </a:spcBef>
              <a:spcAft>
                <a:spcPts val="0"/>
              </a:spcAft>
              <a:buSzPts val="2000"/>
              <a:buFont typeface="Lato"/>
              <a:buChar char="●"/>
              <a:defRPr sz="2000">
                <a:latin typeface="Lato"/>
                <a:ea typeface="Lato"/>
                <a:cs typeface="Lato"/>
                <a:sym typeface="Lato"/>
              </a:defRPr>
            </a:lvl7pPr>
            <a:lvl8pPr marL="3657600" lvl="7" indent="-355600" rtl="0">
              <a:spcBef>
                <a:spcPts val="0"/>
              </a:spcBef>
              <a:spcAft>
                <a:spcPts val="0"/>
              </a:spcAft>
              <a:buSzPts val="2000"/>
              <a:buFont typeface="Lato"/>
              <a:buChar char="○"/>
              <a:defRPr sz="2000">
                <a:latin typeface="Lato"/>
                <a:ea typeface="Lato"/>
                <a:cs typeface="Lato"/>
                <a:sym typeface="Lato"/>
              </a:defRPr>
            </a:lvl8pPr>
            <a:lvl9pPr marL="4114800" lvl="8" indent="-355600" rtl="0">
              <a:spcBef>
                <a:spcPts val="0"/>
              </a:spcBef>
              <a:spcAft>
                <a:spcPts val="0"/>
              </a:spcAft>
              <a:buSzPts val="2000"/>
              <a:buFont typeface="Lato"/>
              <a:buChar char="■"/>
              <a:defRPr sz="2000">
                <a:latin typeface="Lato"/>
                <a:ea typeface="Lato"/>
                <a:cs typeface="Lato"/>
                <a:sym typeface="Lato"/>
              </a:defRPr>
            </a:lvl9pPr>
          </a:lstStyle>
          <a:p>
            <a:endParaRPr/>
          </a:p>
        </p:txBody>
      </p:sp>
      <p:sp>
        <p:nvSpPr>
          <p:cNvPr id="21" name="Google Shape;21;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00000"/>
                </a:solidFill>
                <a:latin typeface="Lato"/>
                <a:ea typeface="Lato"/>
                <a:cs typeface="Lato"/>
                <a:sym typeface="Lato"/>
              </a:defRPr>
            </a:lvl1pPr>
            <a:lvl2pPr lvl="1">
              <a:buNone/>
              <a:defRPr>
                <a:solidFill>
                  <a:srgbClr val="000000"/>
                </a:solidFill>
                <a:latin typeface="Lato"/>
                <a:ea typeface="Lato"/>
                <a:cs typeface="Lato"/>
                <a:sym typeface="Lato"/>
              </a:defRPr>
            </a:lvl2pPr>
            <a:lvl3pPr lvl="2">
              <a:buNone/>
              <a:defRPr>
                <a:solidFill>
                  <a:srgbClr val="000000"/>
                </a:solidFill>
                <a:latin typeface="Lato"/>
                <a:ea typeface="Lato"/>
                <a:cs typeface="Lato"/>
                <a:sym typeface="Lato"/>
              </a:defRPr>
            </a:lvl3pPr>
            <a:lvl4pPr lvl="3">
              <a:buNone/>
              <a:defRPr>
                <a:solidFill>
                  <a:srgbClr val="000000"/>
                </a:solidFill>
                <a:latin typeface="Lato"/>
                <a:ea typeface="Lato"/>
                <a:cs typeface="Lato"/>
                <a:sym typeface="Lato"/>
              </a:defRPr>
            </a:lvl4pPr>
            <a:lvl5pPr lvl="4">
              <a:buNone/>
              <a:defRPr>
                <a:solidFill>
                  <a:srgbClr val="000000"/>
                </a:solidFill>
                <a:latin typeface="Lato"/>
                <a:ea typeface="Lato"/>
                <a:cs typeface="Lato"/>
                <a:sym typeface="Lato"/>
              </a:defRPr>
            </a:lvl5pPr>
            <a:lvl6pPr lvl="5">
              <a:buNone/>
              <a:defRPr>
                <a:solidFill>
                  <a:srgbClr val="000000"/>
                </a:solidFill>
                <a:latin typeface="Lato"/>
                <a:ea typeface="Lato"/>
                <a:cs typeface="Lato"/>
                <a:sym typeface="Lato"/>
              </a:defRPr>
            </a:lvl6pPr>
            <a:lvl7pPr lvl="6">
              <a:buNone/>
              <a:defRPr>
                <a:solidFill>
                  <a:srgbClr val="000000"/>
                </a:solidFill>
                <a:latin typeface="Lato"/>
                <a:ea typeface="Lato"/>
                <a:cs typeface="Lato"/>
                <a:sym typeface="Lato"/>
              </a:defRPr>
            </a:lvl7pPr>
            <a:lvl8pPr lvl="7">
              <a:buNone/>
              <a:defRPr>
                <a:solidFill>
                  <a:srgbClr val="000000"/>
                </a:solidFill>
                <a:latin typeface="Lato"/>
                <a:ea typeface="Lato"/>
                <a:cs typeface="Lato"/>
                <a:sym typeface="Lato"/>
              </a:defRPr>
            </a:lvl8pPr>
            <a:lvl9pPr lvl="8">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ey Vocabulary">
  <p:cSld name="CUSTOM_1_1_1">
    <p:spTree>
      <p:nvGrpSpPr>
        <p:cNvPr id="1" name="Shape 22"/>
        <p:cNvGrpSpPr/>
        <p:nvPr/>
      </p:nvGrpSpPr>
      <p:grpSpPr>
        <a:xfrm>
          <a:off x="0" y="0"/>
          <a:ext cx="0" cy="0"/>
          <a:chOff x="0" y="0"/>
          <a:chExt cx="0" cy="0"/>
        </a:xfrm>
      </p:grpSpPr>
      <p:sp>
        <p:nvSpPr>
          <p:cNvPr id="23" name="Google Shape;23;p5"/>
          <p:cNvSpPr txBox="1"/>
          <p:nvPr/>
        </p:nvSpPr>
        <p:spPr>
          <a:xfrm>
            <a:off x="887850" y="1020500"/>
            <a:ext cx="1735800" cy="679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4000">
              <a:latin typeface="Calibri" panose="020F0502020204030204" pitchFamily="34" charset="0"/>
              <a:ea typeface="Rubik"/>
              <a:cs typeface="Calibri" panose="020F0502020204030204" pitchFamily="34" charset="0"/>
              <a:sym typeface="Rubik"/>
            </a:endParaRPr>
          </a:p>
        </p:txBody>
      </p:sp>
      <p:sp>
        <p:nvSpPr>
          <p:cNvPr id="24" name="Google Shape;24;p5"/>
          <p:cNvSpPr txBox="1">
            <a:spLocks noGrp="1"/>
          </p:cNvSpPr>
          <p:nvPr>
            <p:ph type="subTitle" id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200">
                <a:latin typeface="+mj-lt"/>
                <a:ea typeface="Calibri" panose="020F0502020204030204" pitchFamily="34" charset="0"/>
                <a:cs typeface="Calibri" panose="020F0502020204030204" pitchFamily="34" charset="0"/>
                <a:sym typeface="Rubik"/>
              </a:defRPr>
            </a:lvl1pPr>
            <a:lvl2pPr lvl="1">
              <a:spcBef>
                <a:spcPts val="0"/>
              </a:spcBef>
              <a:spcAft>
                <a:spcPts val="0"/>
              </a:spcAft>
              <a:buNone/>
              <a:defRPr sz="1200">
                <a:latin typeface="Rubik"/>
                <a:ea typeface="Rubik"/>
                <a:cs typeface="Rubik"/>
                <a:sym typeface="Rubik"/>
              </a:defRPr>
            </a:lvl2pPr>
            <a:lvl3pPr lvl="2">
              <a:spcBef>
                <a:spcPts val="0"/>
              </a:spcBef>
              <a:spcAft>
                <a:spcPts val="0"/>
              </a:spcAft>
              <a:buNone/>
              <a:defRPr sz="1200">
                <a:latin typeface="Rubik"/>
                <a:ea typeface="Rubik"/>
                <a:cs typeface="Rubik"/>
                <a:sym typeface="Rubik"/>
              </a:defRPr>
            </a:lvl3pPr>
            <a:lvl4pPr lvl="3">
              <a:spcBef>
                <a:spcPts val="0"/>
              </a:spcBef>
              <a:spcAft>
                <a:spcPts val="0"/>
              </a:spcAft>
              <a:buNone/>
              <a:defRPr sz="1200">
                <a:latin typeface="Rubik"/>
                <a:ea typeface="Rubik"/>
                <a:cs typeface="Rubik"/>
                <a:sym typeface="Rubik"/>
              </a:defRPr>
            </a:lvl4pPr>
            <a:lvl5pPr lvl="4">
              <a:spcBef>
                <a:spcPts val="0"/>
              </a:spcBef>
              <a:spcAft>
                <a:spcPts val="0"/>
              </a:spcAft>
              <a:buNone/>
              <a:defRPr sz="1200">
                <a:latin typeface="Rubik"/>
                <a:ea typeface="Rubik"/>
                <a:cs typeface="Rubik"/>
                <a:sym typeface="Rubik"/>
              </a:defRPr>
            </a:lvl5pPr>
            <a:lvl6pPr lvl="5">
              <a:spcBef>
                <a:spcPts val="0"/>
              </a:spcBef>
              <a:spcAft>
                <a:spcPts val="0"/>
              </a:spcAft>
              <a:buNone/>
              <a:defRPr sz="1200">
                <a:latin typeface="Rubik"/>
                <a:ea typeface="Rubik"/>
                <a:cs typeface="Rubik"/>
                <a:sym typeface="Rubik"/>
              </a:defRPr>
            </a:lvl6pPr>
            <a:lvl7pPr lvl="6">
              <a:spcBef>
                <a:spcPts val="0"/>
              </a:spcBef>
              <a:spcAft>
                <a:spcPts val="0"/>
              </a:spcAft>
              <a:buNone/>
              <a:defRPr sz="1200">
                <a:latin typeface="Rubik"/>
                <a:ea typeface="Rubik"/>
                <a:cs typeface="Rubik"/>
                <a:sym typeface="Rubik"/>
              </a:defRPr>
            </a:lvl7pPr>
            <a:lvl8pPr lvl="7">
              <a:spcBef>
                <a:spcPts val="0"/>
              </a:spcBef>
              <a:spcAft>
                <a:spcPts val="0"/>
              </a:spcAft>
              <a:buNone/>
              <a:defRPr sz="1200">
                <a:latin typeface="Rubik"/>
                <a:ea typeface="Rubik"/>
                <a:cs typeface="Rubik"/>
                <a:sym typeface="Rubik"/>
              </a:defRPr>
            </a:lvl8pPr>
            <a:lvl9pPr lvl="8">
              <a:spcBef>
                <a:spcPts val="0"/>
              </a:spcBef>
              <a:spcAft>
                <a:spcPts val="0"/>
              </a:spcAft>
              <a:buNone/>
              <a:defRPr sz="1200">
                <a:latin typeface="Rubik"/>
                <a:ea typeface="Rubik"/>
                <a:cs typeface="Rubik"/>
                <a:sym typeface="Rubik"/>
              </a:defRPr>
            </a:lvl9pPr>
          </a:lstStyle>
          <a:p>
            <a:endParaRPr/>
          </a:p>
        </p:txBody>
      </p:sp>
      <p:sp>
        <p:nvSpPr>
          <p:cNvPr id="25" name="Google Shape;25;p5"/>
          <p:cNvSpPr txBox="1">
            <a:spLocks noGrp="1"/>
          </p:cNvSpPr>
          <p:nvPr>
            <p:ph type="title"/>
          </p:nvPr>
        </p:nvSpPr>
        <p:spPr>
          <a:xfrm>
            <a:off x="915375" y="1035250"/>
            <a:ext cx="7170300" cy="645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4000">
                <a:latin typeface="+mj-lt"/>
                <a:ea typeface="Calibri" panose="020F0502020204030204" pitchFamily="34" charset="0"/>
                <a:cs typeface="Calibri" panose="020F0502020204030204" pitchFamily="34" charset="0"/>
                <a:sym typeface="Rubik"/>
              </a:defRPr>
            </a:lvl1pPr>
            <a:lvl2pPr lvl="1">
              <a:spcBef>
                <a:spcPts val="0"/>
              </a:spcBef>
              <a:spcAft>
                <a:spcPts val="0"/>
              </a:spcAft>
              <a:buNone/>
              <a:defRPr sz="4000">
                <a:latin typeface="Rubik"/>
                <a:ea typeface="Rubik"/>
                <a:cs typeface="Rubik"/>
                <a:sym typeface="Rubik"/>
              </a:defRPr>
            </a:lvl2pPr>
            <a:lvl3pPr lvl="2">
              <a:spcBef>
                <a:spcPts val="0"/>
              </a:spcBef>
              <a:spcAft>
                <a:spcPts val="0"/>
              </a:spcAft>
              <a:buNone/>
              <a:defRPr sz="4000">
                <a:latin typeface="Rubik"/>
                <a:ea typeface="Rubik"/>
                <a:cs typeface="Rubik"/>
                <a:sym typeface="Rubik"/>
              </a:defRPr>
            </a:lvl3pPr>
            <a:lvl4pPr lvl="3">
              <a:spcBef>
                <a:spcPts val="0"/>
              </a:spcBef>
              <a:spcAft>
                <a:spcPts val="0"/>
              </a:spcAft>
              <a:buNone/>
              <a:defRPr sz="4000">
                <a:latin typeface="Rubik"/>
                <a:ea typeface="Rubik"/>
                <a:cs typeface="Rubik"/>
                <a:sym typeface="Rubik"/>
              </a:defRPr>
            </a:lvl4pPr>
            <a:lvl5pPr lvl="4">
              <a:spcBef>
                <a:spcPts val="0"/>
              </a:spcBef>
              <a:spcAft>
                <a:spcPts val="0"/>
              </a:spcAft>
              <a:buNone/>
              <a:defRPr sz="4000">
                <a:latin typeface="Rubik"/>
                <a:ea typeface="Rubik"/>
                <a:cs typeface="Rubik"/>
                <a:sym typeface="Rubik"/>
              </a:defRPr>
            </a:lvl5pPr>
            <a:lvl6pPr lvl="5">
              <a:spcBef>
                <a:spcPts val="0"/>
              </a:spcBef>
              <a:spcAft>
                <a:spcPts val="0"/>
              </a:spcAft>
              <a:buNone/>
              <a:defRPr sz="4000">
                <a:latin typeface="Rubik"/>
                <a:ea typeface="Rubik"/>
                <a:cs typeface="Rubik"/>
                <a:sym typeface="Rubik"/>
              </a:defRPr>
            </a:lvl6pPr>
            <a:lvl7pPr lvl="6">
              <a:spcBef>
                <a:spcPts val="0"/>
              </a:spcBef>
              <a:spcAft>
                <a:spcPts val="0"/>
              </a:spcAft>
              <a:buNone/>
              <a:defRPr sz="4000">
                <a:latin typeface="Rubik"/>
                <a:ea typeface="Rubik"/>
                <a:cs typeface="Rubik"/>
                <a:sym typeface="Rubik"/>
              </a:defRPr>
            </a:lvl7pPr>
            <a:lvl8pPr lvl="7">
              <a:spcBef>
                <a:spcPts val="0"/>
              </a:spcBef>
              <a:spcAft>
                <a:spcPts val="0"/>
              </a:spcAft>
              <a:buNone/>
              <a:defRPr sz="4000">
                <a:latin typeface="Rubik"/>
                <a:ea typeface="Rubik"/>
                <a:cs typeface="Rubik"/>
                <a:sym typeface="Rubik"/>
              </a:defRPr>
            </a:lvl8pPr>
            <a:lvl9pPr lvl="8">
              <a:spcBef>
                <a:spcPts val="0"/>
              </a:spcBef>
              <a:spcAft>
                <a:spcPts val="0"/>
              </a:spcAft>
              <a:buNone/>
              <a:defRPr sz="4000">
                <a:latin typeface="Rubik"/>
                <a:ea typeface="Rubik"/>
                <a:cs typeface="Rubik"/>
                <a:sym typeface="Rubik"/>
              </a:defRPr>
            </a:lvl9pPr>
          </a:lstStyle>
          <a:p>
            <a:endParaRPr/>
          </a:p>
        </p:txBody>
      </p:sp>
      <p:sp>
        <p:nvSpPr>
          <p:cNvPr id="26" name="Google Shape;26;p5"/>
          <p:cNvSpPr txBox="1">
            <a:spLocks noGrp="1"/>
          </p:cNvSpPr>
          <p:nvPr>
            <p:ph type="body" idx="2"/>
          </p:nvPr>
        </p:nvSpPr>
        <p:spPr>
          <a:xfrm>
            <a:off x="893575" y="2190350"/>
            <a:ext cx="7344600" cy="2005200"/>
          </a:xfrm>
          <a:prstGeom prst="rect">
            <a:avLst/>
          </a:prstGeom>
          <a:noFill/>
          <a:ln>
            <a:noFill/>
          </a:ln>
        </p:spPr>
        <p:txBody>
          <a:bodyPr spcFirstLastPara="1" wrap="square" lIns="91425" tIns="91425" rIns="91425" bIns="91425" anchor="t" anchorCtr="0">
            <a:noAutofit/>
          </a:bodyPr>
          <a:lstStyle>
            <a:lvl1pPr marL="457200" lvl="0" indent="-381000">
              <a:spcBef>
                <a:spcPts val="0"/>
              </a:spcBef>
              <a:spcAft>
                <a:spcPts val="0"/>
              </a:spcAft>
              <a:buSzPts val="2400"/>
              <a:buFont typeface="Arial" panose="020B0604020202020204" pitchFamily="34" charset="0"/>
              <a:buChar char="•"/>
              <a:defRPr sz="2400">
                <a:latin typeface="+mj-lt"/>
                <a:ea typeface="Lato"/>
                <a:cs typeface="Lato"/>
                <a:sym typeface="Lato"/>
              </a:defRPr>
            </a:lvl1pPr>
            <a:lvl2pPr marL="914400" lvl="1" indent="-381000">
              <a:spcBef>
                <a:spcPts val="0"/>
              </a:spcBef>
              <a:spcAft>
                <a:spcPts val="0"/>
              </a:spcAft>
              <a:buSzPts val="2400"/>
              <a:buFont typeface="Lato"/>
              <a:buChar char="○"/>
              <a:defRPr sz="2400">
                <a:latin typeface="Lato"/>
                <a:ea typeface="Lato"/>
                <a:cs typeface="Lato"/>
                <a:sym typeface="Lato"/>
              </a:defRPr>
            </a:lvl2pPr>
            <a:lvl3pPr marL="1371600" lvl="2" indent="-381000">
              <a:spcBef>
                <a:spcPts val="0"/>
              </a:spcBef>
              <a:spcAft>
                <a:spcPts val="0"/>
              </a:spcAft>
              <a:buSzPts val="2400"/>
              <a:buFont typeface="Lato"/>
              <a:buChar char="■"/>
              <a:defRPr sz="2400">
                <a:latin typeface="Lato"/>
                <a:ea typeface="Lato"/>
                <a:cs typeface="Lato"/>
                <a:sym typeface="Lato"/>
              </a:defRPr>
            </a:lvl3pPr>
            <a:lvl4pPr marL="1828800" lvl="3" indent="-381000">
              <a:spcBef>
                <a:spcPts val="0"/>
              </a:spcBef>
              <a:spcAft>
                <a:spcPts val="0"/>
              </a:spcAft>
              <a:buSzPts val="2400"/>
              <a:buFont typeface="Lato"/>
              <a:buChar char="●"/>
              <a:defRPr sz="2400">
                <a:latin typeface="Lato"/>
                <a:ea typeface="Lato"/>
                <a:cs typeface="Lato"/>
                <a:sym typeface="Lato"/>
              </a:defRPr>
            </a:lvl4pPr>
            <a:lvl5pPr marL="2286000" lvl="4" indent="-381000">
              <a:spcBef>
                <a:spcPts val="0"/>
              </a:spcBef>
              <a:spcAft>
                <a:spcPts val="0"/>
              </a:spcAft>
              <a:buSzPts val="2400"/>
              <a:buFont typeface="Lato"/>
              <a:buChar char="○"/>
              <a:defRPr sz="2400">
                <a:latin typeface="Lato"/>
                <a:ea typeface="Lato"/>
                <a:cs typeface="Lato"/>
                <a:sym typeface="Lato"/>
              </a:defRPr>
            </a:lvl5pPr>
            <a:lvl6pPr marL="2743200" lvl="5" indent="-381000">
              <a:spcBef>
                <a:spcPts val="0"/>
              </a:spcBef>
              <a:spcAft>
                <a:spcPts val="0"/>
              </a:spcAft>
              <a:buSzPts val="2400"/>
              <a:buFont typeface="Lato"/>
              <a:buChar char="■"/>
              <a:defRPr sz="2400">
                <a:latin typeface="Lato"/>
                <a:ea typeface="Lato"/>
                <a:cs typeface="Lato"/>
                <a:sym typeface="Lato"/>
              </a:defRPr>
            </a:lvl6pPr>
            <a:lvl7pPr marL="3200400" lvl="6" indent="-381000">
              <a:spcBef>
                <a:spcPts val="0"/>
              </a:spcBef>
              <a:spcAft>
                <a:spcPts val="0"/>
              </a:spcAft>
              <a:buSzPts val="2400"/>
              <a:buFont typeface="Lato"/>
              <a:buChar char="●"/>
              <a:defRPr sz="2400">
                <a:latin typeface="Lato"/>
                <a:ea typeface="Lato"/>
                <a:cs typeface="Lato"/>
                <a:sym typeface="Lato"/>
              </a:defRPr>
            </a:lvl7pPr>
            <a:lvl8pPr marL="3657600" lvl="7" indent="-381000">
              <a:spcBef>
                <a:spcPts val="0"/>
              </a:spcBef>
              <a:spcAft>
                <a:spcPts val="0"/>
              </a:spcAft>
              <a:buSzPts val="2400"/>
              <a:buFont typeface="Lato"/>
              <a:buChar char="○"/>
              <a:defRPr sz="2400">
                <a:latin typeface="Lato"/>
                <a:ea typeface="Lato"/>
                <a:cs typeface="Lato"/>
                <a:sym typeface="Lato"/>
              </a:defRPr>
            </a:lvl8pPr>
            <a:lvl9pPr marL="4114800" lvl="8" indent="-381000">
              <a:spcBef>
                <a:spcPts val="0"/>
              </a:spcBef>
              <a:spcAft>
                <a:spcPts val="0"/>
              </a:spcAft>
              <a:buSzPts val="2400"/>
              <a:buFont typeface="Lato"/>
              <a:buChar char="■"/>
              <a:defRPr sz="2400">
                <a:latin typeface="Lato"/>
                <a:ea typeface="Lato"/>
                <a:cs typeface="Lato"/>
                <a:sym typeface="Lato"/>
              </a:defRPr>
            </a:lvl9pPr>
          </a:lstStyle>
          <a:p>
            <a:endParaRPr/>
          </a:p>
        </p:txBody>
      </p:sp>
      <p:sp>
        <p:nvSpPr>
          <p:cNvPr id="27" name="Google Shape;27;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00000"/>
                </a:solidFill>
                <a:latin typeface="Lato"/>
                <a:ea typeface="Lato"/>
                <a:cs typeface="Lato"/>
                <a:sym typeface="Lato"/>
              </a:defRPr>
            </a:lvl1pPr>
            <a:lvl2pPr lvl="1">
              <a:buNone/>
              <a:defRPr>
                <a:solidFill>
                  <a:srgbClr val="000000"/>
                </a:solidFill>
                <a:latin typeface="Lato"/>
                <a:ea typeface="Lato"/>
                <a:cs typeface="Lato"/>
                <a:sym typeface="Lato"/>
              </a:defRPr>
            </a:lvl2pPr>
            <a:lvl3pPr lvl="2">
              <a:buNone/>
              <a:defRPr>
                <a:solidFill>
                  <a:srgbClr val="000000"/>
                </a:solidFill>
                <a:latin typeface="Lato"/>
                <a:ea typeface="Lato"/>
                <a:cs typeface="Lato"/>
                <a:sym typeface="Lato"/>
              </a:defRPr>
            </a:lvl3pPr>
            <a:lvl4pPr lvl="3">
              <a:buNone/>
              <a:defRPr>
                <a:solidFill>
                  <a:srgbClr val="000000"/>
                </a:solidFill>
                <a:latin typeface="Lato"/>
                <a:ea typeface="Lato"/>
                <a:cs typeface="Lato"/>
                <a:sym typeface="Lato"/>
              </a:defRPr>
            </a:lvl4pPr>
            <a:lvl5pPr lvl="4">
              <a:buNone/>
              <a:defRPr>
                <a:solidFill>
                  <a:srgbClr val="000000"/>
                </a:solidFill>
                <a:latin typeface="Lato"/>
                <a:ea typeface="Lato"/>
                <a:cs typeface="Lato"/>
                <a:sym typeface="Lato"/>
              </a:defRPr>
            </a:lvl5pPr>
            <a:lvl6pPr lvl="5">
              <a:buNone/>
              <a:defRPr>
                <a:solidFill>
                  <a:srgbClr val="000000"/>
                </a:solidFill>
                <a:latin typeface="Lato"/>
                <a:ea typeface="Lato"/>
                <a:cs typeface="Lato"/>
                <a:sym typeface="Lato"/>
              </a:defRPr>
            </a:lvl6pPr>
            <a:lvl7pPr lvl="6">
              <a:buNone/>
              <a:defRPr>
                <a:solidFill>
                  <a:srgbClr val="000000"/>
                </a:solidFill>
                <a:latin typeface="Lato"/>
                <a:ea typeface="Lato"/>
                <a:cs typeface="Lato"/>
                <a:sym typeface="Lato"/>
              </a:defRPr>
            </a:lvl7pPr>
            <a:lvl8pPr lvl="7">
              <a:buNone/>
              <a:defRPr>
                <a:solidFill>
                  <a:srgbClr val="000000"/>
                </a:solidFill>
                <a:latin typeface="Lato"/>
                <a:ea typeface="Lato"/>
                <a:cs typeface="Lato"/>
                <a:sym typeface="Lato"/>
              </a:defRPr>
            </a:lvl8pPr>
            <a:lvl9pPr lvl="8">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estion + Directions">
  <p:cSld name="CUSTOM_2">
    <p:spTree>
      <p:nvGrpSpPr>
        <p:cNvPr id="1" name="Shape 28"/>
        <p:cNvGrpSpPr/>
        <p:nvPr/>
      </p:nvGrpSpPr>
      <p:grpSpPr>
        <a:xfrm>
          <a:off x="0" y="0"/>
          <a:ext cx="0" cy="0"/>
          <a:chOff x="0" y="0"/>
          <a:chExt cx="0" cy="0"/>
        </a:xfrm>
      </p:grpSpPr>
      <p:sp>
        <p:nvSpPr>
          <p:cNvPr id="29" name="Google Shape;29;p6"/>
          <p:cNvSpPr txBox="1">
            <a:spLocks noGrp="1"/>
          </p:cNvSpPr>
          <p:nvPr>
            <p:ph type="subTitle" id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200">
                <a:latin typeface="+mj-lt"/>
                <a:ea typeface="Calibri" panose="020F0502020204030204" pitchFamily="34" charset="0"/>
                <a:cs typeface="Calibri" panose="020F0502020204030204" pitchFamily="34" charset="0"/>
                <a:sym typeface="Rubik"/>
              </a:defRPr>
            </a:lvl1pPr>
            <a:lvl2pPr lvl="1" rtl="0">
              <a:spcBef>
                <a:spcPts val="0"/>
              </a:spcBef>
              <a:spcAft>
                <a:spcPts val="0"/>
              </a:spcAft>
              <a:buNone/>
              <a:defRPr sz="1200">
                <a:latin typeface="Rubik"/>
                <a:ea typeface="Rubik"/>
                <a:cs typeface="Rubik"/>
                <a:sym typeface="Rubik"/>
              </a:defRPr>
            </a:lvl2pPr>
            <a:lvl3pPr lvl="2" rtl="0">
              <a:spcBef>
                <a:spcPts val="0"/>
              </a:spcBef>
              <a:spcAft>
                <a:spcPts val="0"/>
              </a:spcAft>
              <a:buNone/>
              <a:defRPr sz="1200">
                <a:latin typeface="Rubik"/>
                <a:ea typeface="Rubik"/>
                <a:cs typeface="Rubik"/>
                <a:sym typeface="Rubik"/>
              </a:defRPr>
            </a:lvl3pPr>
            <a:lvl4pPr lvl="3" rtl="0">
              <a:spcBef>
                <a:spcPts val="0"/>
              </a:spcBef>
              <a:spcAft>
                <a:spcPts val="0"/>
              </a:spcAft>
              <a:buNone/>
              <a:defRPr sz="1200">
                <a:latin typeface="Rubik"/>
                <a:ea typeface="Rubik"/>
                <a:cs typeface="Rubik"/>
                <a:sym typeface="Rubik"/>
              </a:defRPr>
            </a:lvl4pPr>
            <a:lvl5pPr lvl="4" rtl="0">
              <a:spcBef>
                <a:spcPts val="0"/>
              </a:spcBef>
              <a:spcAft>
                <a:spcPts val="0"/>
              </a:spcAft>
              <a:buNone/>
              <a:defRPr sz="1200">
                <a:latin typeface="Rubik"/>
                <a:ea typeface="Rubik"/>
                <a:cs typeface="Rubik"/>
                <a:sym typeface="Rubik"/>
              </a:defRPr>
            </a:lvl5pPr>
            <a:lvl6pPr lvl="5" rtl="0">
              <a:spcBef>
                <a:spcPts val="0"/>
              </a:spcBef>
              <a:spcAft>
                <a:spcPts val="0"/>
              </a:spcAft>
              <a:buNone/>
              <a:defRPr sz="1200">
                <a:latin typeface="Rubik"/>
                <a:ea typeface="Rubik"/>
                <a:cs typeface="Rubik"/>
                <a:sym typeface="Rubik"/>
              </a:defRPr>
            </a:lvl6pPr>
            <a:lvl7pPr lvl="6" rtl="0">
              <a:spcBef>
                <a:spcPts val="0"/>
              </a:spcBef>
              <a:spcAft>
                <a:spcPts val="0"/>
              </a:spcAft>
              <a:buNone/>
              <a:defRPr sz="1200">
                <a:latin typeface="Rubik"/>
                <a:ea typeface="Rubik"/>
                <a:cs typeface="Rubik"/>
                <a:sym typeface="Rubik"/>
              </a:defRPr>
            </a:lvl7pPr>
            <a:lvl8pPr lvl="7" rtl="0">
              <a:spcBef>
                <a:spcPts val="0"/>
              </a:spcBef>
              <a:spcAft>
                <a:spcPts val="0"/>
              </a:spcAft>
              <a:buNone/>
              <a:defRPr sz="1200">
                <a:latin typeface="Rubik"/>
                <a:ea typeface="Rubik"/>
                <a:cs typeface="Rubik"/>
                <a:sym typeface="Rubik"/>
              </a:defRPr>
            </a:lvl8pPr>
            <a:lvl9pPr lvl="8" rtl="0">
              <a:spcBef>
                <a:spcPts val="0"/>
              </a:spcBef>
              <a:spcAft>
                <a:spcPts val="0"/>
              </a:spcAft>
              <a:buNone/>
              <a:defRPr sz="1200">
                <a:latin typeface="Rubik"/>
                <a:ea typeface="Rubik"/>
                <a:cs typeface="Rubik"/>
                <a:sym typeface="Rubik"/>
              </a:defRPr>
            </a:lvl9pPr>
          </a:lstStyle>
          <a:p>
            <a:endParaRPr/>
          </a:p>
        </p:txBody>
      </p:sp>
      <p:sp>
        <p:nvSpPr>
          <p:cNvPr id="30" name="Google Shape;30;p6"/>
          <p:cNvSpPr txBox="1">
            <a:spLocks noGrp="1"/>
          </p:cNvSpPr>
          <p:nvPr>
            <p:ph type="title"/>
          </p:nvPr>
        </p:nvSpPr>
        <p:spPr>
          <a:xfrm>
            <a:off x="577550" y="1002550"/>
            <a:ext cx="8577300" cy="1275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2000">
                <a:latin typeface="+mj-lt"/>
                <a:ea typeface="Calibri" panose="020F0502020204030204" pitchFamily="34" charset="0"/>
                <a:cs typeface="Calibri" panose="020F0502020204030204" pitchFamily="34" charset="0"/>
                <a:sym typeface="Rubik"/>
              </a:defRPr>
            </a:lvl1pPr>
            <a:lvl2pPr lvl="1">
              <a:spcBef>
                <a:spcPts val="0"/>
              </a:spcBef>
              <a:spcAft>
                <a:spcPts val="0"/>
              </a:spcAft>
              <a:buNone/>
              <a:defRPr sz="2000">
                <a:latin typeface="Rubik"/>
                <a:ea typeface="Rubik"/>
                <a:cs typeface="Rubik"/>
                <a:sym typeface="Rubik"/>
              </a:defRPr>
            </a:lvl2pPr>
            <a:lvl3pPr lvl="2">
              <a:spcBef>
                <a:spcPts val="0"/>
              </a:spcBef>
              <a:spcAft>
                <a:spcPts val="0"/>
              </a:spcAft>
              <a:buNone/>
              <a:defRPr sz="2000">
                <a:latin typeface="Rubik"/>
                <a:ea typeface="Rubik"/>
                <a:cs typeface="Rubik"/>
                <a:sym typeface="Rubik"/>
              </a:defRPr>
            </a:lvl3pPr>
            <a:lvl4pPr lvl="3">
              <a:spcBef>
                <a:spcPts val="0"/>
              </a:spcBef>
              <a:spcAft>
                <a:spcPts val="0"/>
              </a:spcAft>
              <a:buNone/>
              <a:defRPr sz="2000">
                <a:latin typeface="Rubik"/>
                <a:ea typeface="Rubik"/>
                <a:cs typeface="Rubik"/>
                <a:sym typeface="Rubik"/>
              </a:defRPr>
            </a:lvl4pPr>
            <a:lvl5pPr lvl="4">
              <a:spcBef>
                <a:spcPts val="0"/>
              </a:spcBef>
              <a:spcAft>
                <a:spcPts val="0"/>
              </a:spcAft>
              <a:buNone/>
              <a:defRPr sz="2000">
                <a:latin typeface="Rubik"/>
                <a:ea typeface="Rubik"/>
                <a:cs typeface="Rubik"/>
                <a:sym typeface="Rubik"/>
              </a:defRPr>
            </a:lvl5pPr>
            <a:lvl6pPr lvl="5">
              <a:spcBef>
                <a:spcPts val="0"/>
              </a:spcBef>
              <a:spcAft>
                <a:spcPts val="0"/>
              </a:spcAft>
              <a:buNone/>
              <a:defRPr sz="2000">
                <a:latin typeface="Rubik"/>
                <a:ea typeface="Rubik"/>
                <a:cs typeface="Rubik"/>
                <a:sym typeface="Rubik"/>
              </a:defRPr>
            </a:lvl6pPr>
            <a:lvl7pPr lvl="6">
              <a:spcBef>
                <a:spcPts val="0"/>
              </a:spcBef>
              <a:spcAft>
                <a:spcPts val="0"/>
              </a:spcAft>
              <a:buNone/>
              <a:defRPr sz="2000">
                <a:latin typeface="Rubik"/>
                <a:ea typeface="Rubik"/>
                <a:cs typeface="Rubik"/>
                <a:sym typeface="Rubik"/>
              </a:defRPr>
            </a:lvl7pPr>
            <a:lvl8pPr lvl="7">
              <a:spcBef>
                <a:spcPts val="0"/>
              </a:spcBef>
              <a:spcAft>
                <a:spcPts val="0"/>
              </a:spcAft>
              <a:buNone/>
              <a:defRPr sz="2000">
                <a:latin typeface="Rubik"/>
                <a:ea typeface="Rubik"/>
                <a:cs typeface="Rubik"/>
                <a:sym typeface="Rubik"/>
              </a:defRPr>
            </a:lvl8pPr>
            <a:lvl9pPr lvl="8">
              <a:spcBef>
                <a:spcPts val="0"/>
              </a:spcBef>
              <a:spcAft>
                <a:spcPts val="0"/>
              </a:spcAft>
              <a:buNone/>
              <a:defRPr sz="2000">
                <a:latin typeface="Rubik"/>
                <a:ea typeface="Rubik"/>
                <a:cs typeface="Rubik"/>
                <a:sym typeface="Rubik"/>
              </a:defRPr>
            </a:lvl9pPr>
          </a:lstStyle>
          <a:p>
            <a:endParaRPr/>
          </a:p>
        </p:txBody>
      </p:sp>
      <p:sp>
        <p:nvSpPr>
          <p:cNvPr id="31" name="Google Shape;31;p6"/>
          <p:cNvSpPr txBox="1">
            <a:spLocks noGrp="1"/>
          </p:cNvSpPr>
          <p:nvPr>
            <p:ph type="body" idx="2"/>
          </p:nvPr>
        </p:nvSpPr>
        <p:spPr>
          <a:xfrm>
            <a:off x="566750" y="2648025"/>
            <a:ext cx="8577300" cy="1721700"/>
          </a:xfrm>
          <a:prstGeom prst="rect">
            <a:avLst/>
          </a:prstGeom>
          <a:noFill/>
          <a:ln>
            <a:noFill/>
          </a:ln>
        </p:spPr>
        <p:txBody>
          <a:bodyPr spcFirstLastPara="1" wrap="square" lIns="91425" tIns="91425" rIns="91425" bIns="91425" anchor="t" anchorCtr="0">
            <a:noAutofit/>
          </a:bodyPr>
          <a:lstStyle>
            <a:lvl1pPr marL="457200" lvl="0" indent="-355600">
              <a:spcBef>
                <a:spcPts val="0"/>
              </a:spcBef>
              <a:spcAft>
                <a:spcPts val="0"/>
              </a:spcAft>
              <a:buSzPts val="2000"/>
              <a:buFont typeface="Arial" panose="020B0604020202020204" pitchFamily="34" charset="0"/>
              <a:buChar char="•"/>
              <a:defRPr sz="2000">
                <a:latin typeface="+mj-lt"/>
                <a:ea typeface="Lato"/>
                <a:cs typeface="Lato"/>
                <a:sym typeface="Lato"/>
              </a:defRPr>
            </a:lvl1pPr>
            <a:lvl2pPr marL="914400" lvl="1" indent="-355600">
              <a:spcBef>
                <a:spcPts val="0"/>
              </a:spcBef>
              <a:spcAft>
                <a:spcPts val="0"/>
              </a:spcAft>
              <a:buSzPts val="2000"/>
              <a:buFont typeface="Lato"/>
              <a:buChar char="○"/>
              <a:defRPr sz="2000">
                <a:latin typeface="Lato"/>
                <a:ea typeface="Lato"/>
                <a:cs typeface="Lato"/>
                <a:sym typeface="Lato"/>
              </a:defRPr>
            </a:lvl2pPr>
            <a:lvl3pPr marL="1371600" lvl="2" indent="-355600">
              <a:spcBef>
                <a:spcPts val="0"/>
              </a:spcBef>
              <a:spcAft>
                <a:spcPts val="0"/>
              </a:spcAft>
              <a:buSzPts val="2000"/>
              <a:buFont typeface="Lato"/>
              <a:buChar char="■"/>
              <a:defRPr sz="2000">
                <a:latin typeface="Lato"/>
                <a:ea typeface="Lato"/>
                <a:cs typeface="Lato"/>
                <a:sym typeface="Lato"/>
              </a:defRPr>
            </a:lvl3pPr>
            <a:lvl4pPr marL="1828800" lvl="3" indent="-355600">
              <a:spcBef>
                <a:spcPts val="0"/>
              </a:spcBef>
              <a:spcAft>
                <a:spcPts val="0"/>
              </a:spcAft>
              <a:buSzPts val="2000"/>
              <a:buFont typeface="Lato"/>
              <a:buChar char="●"/>
              <a:defRPr sz="2000">
                <a:latin typeface="Lato"/>
                <a:ea typeface="Lato"/>
                <a:cs typeface="Lato"/>
                <a:sym typeface="Lato"/>
              </a:defRPr>
            </a:lvl4pPr>
            <a:lvl5pPr marL="2286000" lvl="4" indent="-355600">
              <a:spcBef>
                <a:spcPts val="0"/>
              </a:spcBef>
              <a:spcAft>
                <a:spcPts val="0"/>
              </a:spcAft>
              <a:buSzPts val="2000"/>
              <a:buFont typeface="Lato"/>
              <a:buChar char="○"/>
              <a:defRPr sz="2000">
                <a:latin typeface="Lato"/>
                <a:ea typeface="Lato"/>
                <a:cs typeface="Lato"/>
                <a:sym typeface="Lato"/>
              </a:defRPr>
            </a:lvl5pPr>
            <a:lvl6pPr marL="2743200" lvl="5" indent="-355600">
              <a:spcBef>
                <a:spcPts val="0"/>
              </a:spcBef>
              <a:spcAft>
                <a:spcPts val="0"/>
              </a:spcAft>
              <a:buSzPts val="2000"/>
              <a:buFont typeface="Lato"/>
              <a:buChar char="■"/>
              <a:defRPr sz="2000">
                <a:latin typeface="Lato"/>
                <a:ea typeface="Lato"/>
                <a:cs typeface="Lato"/>
                <a:sym typeface="Lato"/>
              </a:defRPr>
            </a:lvl6pPr>
            <a:lvl7pPr marL="3200400" lvl="6" indent="-355600">
              <a:spcBef>
                <a:spcPts val="0"/>
              </a:spcBef>
              <a:spcAft>
                <a:spcPts val="0"/>
              </a:spcAft>
              <a:buSzPts val="2000"/>
              <a:buFont typeface="Lato"/>
              <a:buChar char="●"/>
              <a:defRPr sz="2000">
                <a:latin typeface="Lato"/>
                <a:ea typeface="Lato"/>
                <a:cs typeface="Lato"/>
                <a:sym typeface="Lato"/>
              </a:defRPr>
            </a:lvl7pPr>
            <a:lvl8pPr marL="3657600" lvl="7" indent="-355600">
              <a:spcBef>
                <a:spcPts val="0"/>
              </a:spcBef>
              <a:spcAft>
                <a:spcPts val="0"/>
              </a:spcAft>
              <a:buSzPts val="2000"/>
              <a:buFont typeface="Lato"/>
              <a:buChar char="○"/>
              <a:defRPr sz="2000">
                <a:latin typeface="Lato"/>
                <a:ea typeface="Lato"/>
                <a:cs typeface="Lato"/>
                <a:sym typeface="Lato"/>
              </a:defRPr>
            </a:lvl8pPr>
            <a:lvl9pPr marL="4114800" lvl="8" indent="-355600">
              <a:spcBef>
                <a:spcPts val="0"/>
              </a:spcBef>
              <a:spcAft>
                <a:spcPts val="0"/>
              </a:spcAft>
              <a:buSzPts val="2000"/>
              <a:buFont typeface="Lato"/>
              <a:buChar char="■"/>
              <a:defRPr sz="2000">
                <a:latin typeface="Lato"/>
                <a:ea typeface="Lato"/>
                <a:cs typeface="Lato"/>
                <a:sym typeface="Lato"/>
              </a:defRPr>
            </a:lvl9pPr>
          </a:lstStyle>
          <a:p>
            <a:endParaRPr/>
          </a:p>
        </p:txBody>
      </p:sp>
      <p:sp>
        <p:nvSpPr>
          <p:cNvPr id="32" name="Google Shape;32;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00000"/>
                </a:solidFill>
                <a:latin typeface="Lato"/>
                <a:ea typeface="Lato"/>
                <a:cs typeface="Lato"/>
                <a:sym typeface="Lato"/>
              </a:defRPr>
            </a:lvl1pPr>
            <a:lvl2pPr lvl="1">
              <a:buNone/>
              <a:defRPr>
                <a:solidFill>
                  <a:srgbClr val="000000"/>
                </a:solidFill>
                <a:latin typeface="Lato"/>
                <a:ea typeface="Lato"/>
                <a:cs typeface="Lato"/>
                <a:sym typeface="Lato"/>
              </a:defRPr>
            </a:lvl2pPr>
            <a:lvl3pPr lvl="2">
              <a:buNone/>
              <a:defRPr>
                <a:solidFill>
                  <a:srgbClr val="000000"/>
                </a:solidFill>
                <a:latin typeface="Lato"/>
                <a:ea typeface="Lato"/>
                <a:cs typeface="Lato"/>
                <a:sym typeface="Lato"/>
              </a:defRPr>
            </a:lvl3pPr>
            <a:lvl4pPr lvl="3">
              <a:buNone/>
              <a:defRPr>
                <a:solidFill>
                  <a:srgbClr val="000000"/>
                </a:solidFill>
                <a:latin typeface="Lato"/>
                <a:ea typeface="Lato"/>
                <a:cs typeface="Lato"/>
                <a:sym typeface="Lato"/>
              </a:defRPr>
            </a:lvl4pPr>
            <a:lvl5pPr lvl="4">
              <a:buNone/>
              <a:defRPr>
                <a:solidFill>
                  <a:srgbClr val="000000"/>
                </a:solidFill>
                <a:latin typeface="Lato"/>
                <a:ea typeface="Lato"/>
                <a:cs typeface="Lato"/>
                <a:sym typeface="Lato"/>
              </a:defRPr>
            </a:lvl5pPr>
            <a:lvl6pPr lvl="5">
              <a:buNone/>
              <a:defRPr>
                <a:solidFill>
                  <a:srgbClr val="000000"/>
                </a:solidFill>
                <a:latin typeface="Lato"/>
                <a:ea typeface="Lato"/>
                <a:cs typeface="Lato"/>
                <a:sym typeface="Lato"/>
              </a:defRPr>
            </a:lvl6pPr>
            <a:lvl7pPr lvl="6">
              <a:buNone/>
              <a:defRPr>
                <a:solidFill>
                  <a:srgbClr val="000000"/>
                </a:solidFill>
                <a:latin typeface="Lato"/>
                <a:ea typeface="Lato"/>
                <a:cs typeface="Lato"/>
                <a:sym typeface="Lato"/>
              </a:defRPr>
            </a:lvl7pPr>
            <a:lvl8pPr lvl="7">
              <a:buNone/>
              <a:defRPr>
                <a:solidFill>
                  <a:srgbClr val="000000"/>
                </a:solidFill>
                <a:latin typeface="Lato"/>
                <a:ea typeface="Lato"/>
                <a:cs typeface="Lato"/>
                <a:sym typeface="Lato"/>
              </a:defRPr>
            </a:lvl8pPr>
            <a:lvl9pPr lvl="8">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rections Only">
  <p:cSld name="CUSTOM_3">
    <p:spTree>
      <p:nvGrpSpPr>
        <p:cNvPr id="1" name="Shape 33"/>
        <p:cNvGrpSpPr/>
        <p:nvPr/>
      </p:nvGrpSpPr>
      <p:grpSpPr>
        <a:xfrm>
          <a:off x="0" y="0"/>
          <a:ext cx="0" cy="0"/>
          <a:chOff x="0" y="0"/>
          <a:chExt cx="0" cy="0"/>
        </a:xfrm>
      </p:grpSpPr>
      <p:sp>
        <p:nvSpPr>
          <p:cNvPr id="34" name="Google Shape;34;p7"/>
          <p:cNvSpPr txBox="1">
            <a:spLocks noGrp="1"/>
          </p:cNvSpPr>
          <p:nvPr>
            <p:ph type="subTitle" id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200">
                <a:latin typeface="+mj-lt"/>
                <a:ea typeface="Calibri" panose="020F0502020204030204" pitchFamily="34" charset="0"/>
                <a:cs typeface="Calibri" panose="020F0502020204030204" pitchFamily="34" charset="0"/>
                <a:sym typeface="Rubik"/>
              </a:defRPr>
            </a:lvl1pPr>
            <a:lvl2pPr lvl="1" rtl="0">
              <a:spcBef>
                <a:spcPts val="0"/>
              </a:spcBef>
              <a:spcAft>
                <a:spcPts val="0"/>
              </a:spcAft>
              <a:buNone/>
              <a:defRPr sz="1200">
                <a:latin typeface="Rubik"/>
                <a:ea typeface="Rubik"/>
                <a:cs typeface="Rubik"/>
                <a:sym typeface="Rubik"/>
              </a:defRPr>
            </a:lvl2pPr>
            <a:lvl3pPr lvl="2" rtl="0">
              <a:spcBef>
                <a:spcPts val="0"/>
              </a:spcBef>
              <a:spcAft>
                <a:spcPts val="0"/>
              </a:spcAft>
              <a:buNone/>
              <a:defRPr sz="1200">
                <a:latin typeface="Rubik"/>
                <a:ea typeface="Rubik"/>
                <a:cs typeface="Rubik"/>
                <a:sym typeface="Rubik"/>
              </a:defRPr>
            </a:lvl3pPr>
            <a:lvl4pPr lvl="3" rtl="0">
              <a:spcBef>
                <a:spcPts val="0"/>
              </a:spcBef>
              <a:spcAft>
                <a:spcPts val="0"/>
              </a:spcAft>
              <a:buNone/>
              <a:defRPr sz="1200">
                <a:latin typeface="Rubik"/>
                <a:ea typeface="Rubik"/>
                <a:cs typeface="Rubik"/>
                <a:sym typeface="Rubik"/>
              </a:defRPr>
            </a:lvl4pPr>
            <a:lvl5pPr lvl="4" rtl="0">
              <a:spcBef>
                <a:spcPts val="0"/>
              </a:spcBef>
              <a:spcAft>
                <a:spcPts val="0"/>
              </a:spcAft>
              <a:buNone/>
              <a:defRPr sz="1200">
                <a:latin typeface="Rubik"/>
                <a:ea typeface="Rubik"/>
                <a:cs typeface="Rubik"/>
                <a:sym typeface="Rubik"/>
              </a:defRPr>
            </a:lvl5pPr>
            <a:lvl6pPr lvl="5" rtl="0">
              <a:spcBef>
                <a:spcPts val="0"/>
              </a:spcBef>
              <a:spcAft>
                <a:spcPts val="0"/>
              </a:spcAft>
              <a:buNone/>
              <a:defRPr sz="1200">
                <a:latin typeface="Rubik"/>
                <a:ea typeface="Rubik"/>
                <a:cs typeface="Rubik"/>
                <a:sym typeface="Rubik"/>
              </a:defRPr>
            </a:lvl6pPr>
            <a:lvl7pPr lvl="6" rtl="0">
              <a:spcBef>
                <a:spcPts val="0"/>
              </a:spcBef>
              <a:spcAft>
                <a:spcPts val="0"/>
              </a:spcAft>
              <a:buNone/>
              <a:defRPr sz="1200">
                <a:latin typeface="Rubik"/>
                <a:ea typeface="Rubik"/>
                <a:cs typeface="Rubik"/>
                <a:sym typeface="Rubik"/>
              </a:defRPr>
            </a:lvl7pPr>
            <a:lvl8pPr lvl="7" rtl="0">
              <a:spcBef>
                <a:spcPts val="0"/>
              </a:spcBef>
              <a:spcAft>
                <a:spcPts val="0"/>
              </a:spcAft>
              <a:buNone/>
              <a:defRPr sz="1200">
                <a:latin typeface="Rubik"/>
                <a:ea typeface="Rubik"/>
                <a:cs typeface="Rubik"/>
                <a:sym typeface="Rubik"/>
              </a:defRPr>
            </a:lvl8pPr>
            <a:lvl9pPr lvl="8" rtl="0">
              <a:spcBef>
                <a:spcPts val="0"/>
              </a:spcBef>
              <a:spcAft>
                <a:spcPts val="0"/>
              </a:spcAft>
              <a:buNone/>
              <a:defRPr sz="1200">
                <a:latin typeface="Rubik"/>
                <a:ea typeface="Rubik"/>
                <a:cs typeface="Rubik"/>
                <a:sym typeface="Rubik"/>
              </a:defRPr>
            </a:lvl9pPr>
          </a:lstStyle>
          <a:p>
            <a:endParaRPr/>
          </a:p>
        </p:txBody>
      </p:sp>
      <p:sp>
        <p:nvSpPr>
          <p:cNvPr id="35" name="Google Shape;35;p7"/>
          <p:cNvSpPr txBox="1">
            <a:spLocks noGrp="1"/>
          </p:cNvSpPr>
          <p:nvPr>
            <p:ph type="body" idx="2"/>
          </p:nvPr>
        </p:nvSpPr>
        <p:spPr>
          <a:xfrm>
            <a:off x="1138200" y="1770800"/>
            <a:ext cx="6867600" cy="1721700"/>
          </a:xfrm>
          <a:prstGeom prst="rect">
            <a:avLst/>
          </a:prstGeom>
          <a:noFill/>
          <a:ln>
            <a:noFill/>
          </a:ln>
        </p:spPr>
        <p:txBody>
          <a:bodyPr spcFirstLastPara="1" wrap="square" lIns="91425" tIns="91425" rIns="91425" bIns="91425" anchor="t" anchorCtr="0">
            <a:noAutofit/>
          </a:bodyPr>
          <a:lstStyle>
            <a:lvl1pPr marL="444500" lvl="0" indent="-342900" rtl="0">
              <a:spcBef>
                <a:spcPts val="0"/>
              </a:spcBef>
              <a:spcAft>
                <a:spcPts val="0"/>
              </a:spcAft>
              <a:buSzPts val="2000"/>
              <a:buFont typeface="Arial" panose="020B0604020202020204" pitchFamily="34" charset="0"/>
              <a:buChar char="•"/>
              <a:defRPr sz="2000">
                <a:latin typeface="+mj-lt"/>
                <a:ea typeface="Lato"/>
                <a:cs typeface="Lato"/>
                <a:sym typeface="Lato"/>
              </a:defRPr>
            </a:lvl1pPr>
            <a:lvl2pPr marL="914400" lvl="1" indent="-355600" rtl="0">
              <a:spcBef>
                <a:spcPts val="0"/>
              </a:spcBef>
              <a:spcAft>
                <a:spcPts val="0"/>
              </a:spcAft>
              <a:buSzPts val="2000"/>
              <a:buFont typeface="Lato"/>
              <a:buChar char="○"/>
              <a:defRPr sz="2000">
                <a:latin typeface="Lato"/>
                <a:ea typeface="Lato"/>
                <a:cs typeface="Lato"/>
                <a:sym typeface="Lato"/>
              </a:defRPr>
            </a:lvl2pPr>
            <a:lvl3pPr marL="1371600" lvl="2" indent="-355600" rtl="0">
              <a:spcBef>
                <a:spcPts val="0"/>
              </a:spcBef>
              <a:spcAft>
                <a:spcPts val="0"/>
              </a:spcAft>
              <a:buSzPts val="2000"/>
              <a:buFont typeface="Lato"/>
              <a:buChar char="■"/>
              <a:defRPr sz="2000">
                <a:latin typeface="Lato"/>
                <a:ea typeface="Lato"/>
                <a:cs typeface="Lato"/>
                <a:sym typeface="Lato"/>
              </a:defRPr>
            </a:lvl3pPr>
            <a:lvl4pPr marL="1828800" lvl="3" indent="-355600" rtl="0">
              <a:spcBef>
                <a:spcPts val="0"/>
              </a:spcBef>
              <a:spcAft>
                <a:spcPts val="0"/>
              </a:spcAft>
              <a:buSzPts val="2000"/>
              <a:buFont typeface="Lato"/>
              <a:buChar char="●"/>
              <a:defRPr sz="2000">
                <a:latin typeface="Lato"/>
                <a:ea typeface="Lato"/>
                <a:cs typeface="Lato"/>
                <a:sym typeface="Lato"/>
              </a:defRPr>
            </a:lvl4pPr>
            <a:lvl5pPr marL="2286000" lvl="4" indent="-355600" rtl="0">
              <a:spcBef>
                <a:spcPts val="0"/>
              </a:spcBef>
              <a:spcAft>
                <a:spcPts val="0"/>
              </a:spcAft>
              <a:buSzPts val="2000"/>
              <a:buFont typeface="Lato"/>
              <a:buChar char="○"/>
              <a:defRPr sz="2000">
                <a:latin typeface="Lato"/>
                <a:ea typeface="Lato"/>
                <a:cs typeface="Lato"/>
                <a:sym typeface="Lato"/>
              </a:defRPr>
            </a:lvl5pPr>
            <a:lvl6pPr marL="2743200" lvl="5" indent="-355600" rtl="0">
              <a:spcBef>
                <a:spcPts val="0"/>
              </a:spcBef>
              <a:spcAft>
                <a:spcPts val="0"/>
              </a:spcAft>
              <a:buSzPts val="2000"/>
              <a:buFont typeface="Lato"/>
              <a:buChar char="■"/>
              <a:defRPr sz="2000">
                <a:latin typeface="Lato"/>
                <a:ea typeface="Lato"/>
                <a:cs typeface="Lato"/>
                <a:sym typeface="Lato"/>
              </a:defRPr>
            </a:lvl6pPr>
            <a:lvl7pPr marL="3200400" lvl="6" indent="-355600" rtl="0">
              <a:spcBef>
                <a:spcPts val="0"/>
              </a:spcBef>
              <a:spcAft>
                <a:spcPts val="0"/>
              </a:spcAft>
              <a:buSzPts val="2000"/>
              <a:buFont typeface="Lato"/>
              <a:buChar char="●"/>
              <a:defRPr sz="2000">
                <a:latin typeface="Lato"/>
                <a:ea typeface="Lato"/>
                <a:cs typeface="Lato"/>
                <a:sym typeface="Lato"/>
              </a:defRPr>
            </a:lvl7pPr>
            <a:lvl8pPr marL="3657600" lvl="7" indent="-355600" rtl="0">
              <a:spcBef>
                <a:spcPts val="0"/>
              </a:spcBef>
              <a:spcAft>
                <a:spcPts val="0"/>
              </a:spcAft>
              <a:buSzPts val="2000"/>
              <a:buFont typeface="Lato"/>
              <a:buChar char="○"/>
              <a:defRPr sz="2000">
                <a:latin typeface="Lato"/>
                <a:ea typeface="Lato"/>
                <a:cs typeface="Lato"/>
                <a:sym typeface="Lato"/>
              </a:defRPr>
            </a:lvl8pPr>
            <a:lvl9pPr marL="4114800" lvl="8" indent="-355600" rtl="0">
              <a:spcBef>
                <a:spcPts val="0"/>
              </a:spcBef>
              <a:spcAft>
                <a:spcPts val="0"/>
              </a:spcAft>
              <a:buSzPts val="2000"/>
              <a:buFont typeface="Lato"/>
              <a:buChar char="■"/>
              <a:defRPr sz="2000">
                <a:latin typeface="Lato"/>
                <a:ea typeface="Lato"/>
                <a:cs typeface="Lato"/>
                <a:sym typeface="Lato"/>
              </a:defRPr>
            </a:lvl9pPr>
          </a:lstStyle>
          <a:p>
            <a:endParaRPr/>
          </a:p>
        </p:txBody>
      </p:sp>
      <p:sp>
        <p:nvSpPr>
          <p:cNvPr id="36" name="Google Shape;36;p7"/>
          <p:cNvSpPr txBox="1">
            <a:spLocks noGrp="1"/>
          </p:cNvSpPr>
          <p:nvPr>
            <p:ph type="title"/>
          </p:nvPr>
        </p:nvSpPr>
        <p:spPr>
          <a:xfrm>
            <a:off x="0" y="749750"/>
            <a:ext cx="91440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000">
                <a:latin typeface="+mj-lt"/>
                <a:ea typeface="Calibri" panose="020F0502020204030204" pitchFamily="34" charset="0"/>
                <a:cs typeface="Calibri" panose="020F0502020204030204" pitchFamily="34" charset="0"/>
                <a:sym typeface="Rubik"/>
              </a:defRPr>
            </a:lvl1pPr>
            <a:lvl2pPr lvl="1" rtl="0">
              <a:spcBef>
                <a:spcPts val="0"/>
              </a:spcBef>
              <a:spcAft>
                <a:spcPts val="0"/>
              </a:spcAft>
              <a:buNone/>
              <a:defRPr sz="3000">
                <a:latin typeface="Rubik"/>
                <a:ea typeface="Rubik"/>
                <a:cs typeface="Rubik"/>
                <a:sym typeface="Rubik"/>
              </a:defRPr>
            </a:lvl2pPr>
            <a:lvl3pPr lvl="2" rtl="0">
              <a:spcBef>
                <a:spcPts val="0"/>
              </a:spcBef>
              <a:spcAft>
                <a:spcPts val="0"/>
              </a:spcAft>
              <a:buNone/>
              <a:defRPr sz="3000">
                <a:latin typeface="Rubik"/>
                <a:ea typeface="Rubik"/>
                <a:cs typeface="Rubik"/>
                <a:sym typeface="Rubik"/>
              </a:defRPr>
            </a:lvl3pPr>
            <a:lvl4pPr lvl="3" rtl="0">
              <a:spcBef>
                <a:spcPts val="0"/>
              </a:spcBef>
              <a:spcAft>
                <a:spcPts val="0"/>
              </a:spcAft>
              <a:buNone/>
              <a:defRPr sz="3000">
                <a:latin typeface="Rubik"/>
                <a:ea typeface="Rubik"/>
                <a:cs typeface="Rubik"/>
                <a:sym typeface="Rubik"/>
              </a:defRPr>
            </a:lvl4pPr>
            <a:lvl5pPr lvl="4" rtl="0">
              <a:spcBef>
                <a:spcPts val="0"/>
              </a:spcBef>
              <a:spcAft>
                <a:spcPts val="0"/>
              </a:spcAft>
              <a:buNone/>
              <a:defRPr sz="3000">
                <a:latin typeface="Rubik"/>
                <a:ea typeface="Rubik"/>
                <a:cs typeface="Rubik"/>
                <a:sym typeface="Rubik"/>
              </a:defRPr>
            </a:lvl5pPr>
            <a:lvl6pPr lvl="5" rtl="0">
              <a:spcBef>
                <a:spcPts val="0"/>
              </a:spcBef>
              <a:spcAft>
                <a:spcPts val="0"/>
              </a:spcAft>
              <a:buNone/>
              <a:defRPr sz="3000">
                <a:latin typeface="Rubik"/>
                <a:ea typeface="Rubik"/>
                <a:cs typeface="Rubik"/>
                <a:sym typeface="Rubik"/>
              </a:defRPr>
            </a:lvl6pPr>
            <a:lvl7pPr lvl="6" rtl="0">
              <a:spcBef>
                <a:spcPts val="0"/>
              </a:spcBef>
              <a:spcAft>
                <a:spcPts val="0"/>
              </a:spcAft>
              <a:buNone/>
              <a:defRPr sz="3000">
                <a:latin typeface="Rubik"/>
                <a:ea typeface="Rubik"/>
                <a:cs typeface="Rubik"/>
                <a:sym typeface="Rubik"/>
              </a:defRPr>
            </a:lvl7pPr>
            <a:lvl8pPr lvl="7" rtl="0">
              <a:spcBef>
                <a:spcPts val="0"/>
              </a:spcBef>
              <a:spcAft>
                <a:spcPts val="0"/>
              </a:spcAft>
              <a:buNone/>
              <a:defRPr sz="3000">
                <a:latin typeface="Rubik"/>
                <a:ea typeface="Rubik"/>
                <a:cs typeface="Rubik"/>
                <a:sym typeface="Rubik"/>
              </a:defRPr>
            </a:lvl8pPr>
            <a:lvl9pPr lvl="8" rtl="0">
              <a:spcBef>
                <a:spcPts val="0"/>
              </a:spcBef>
              <a:spcAft>
                <a:spcPts val="0"/>
              </a:spcAft>
              <a:buNone/>
              <a:defRPr sz="3000">
                <a:latin typeface="Rubik"/>
                <a:ea typeface="Rubik"/>
                <a:cs typeface="Rubik"/>
                <a:sym typeface="Rubik"/>
              </a:defRPr>
            </a:lvl9pPr>
          </a:lstStyle>
          <a:p>
            <a:endParaRPr/>
          </a:p>
        </p:txBody>
      </p:sp>
      <p:sp>
        <p:nvSpPr>
          <p:cNvPr id="37" name="Google Shape;37;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00000"/>
                </a:solidFill>
                <a:latin typeface="Lato"/>
                <a:ea typeface="Lato"/>
                <a:cs typeface="Lato"/>
                <a:sym typeface="Lato"/>
              </a:defRPr>
            </a:lvl1pPr>
            <a:lvl2pPr lvl="1">
              <a:buNone/>
              <a:defRPr>
                <a:solidFill>
                  <a:srgbClr val="000000"/>
                </a:solidFill>
                <a:latin typeface="Lato"/>
                <a:ea typeface="Lato"/>
                <a:cs typeface="Lato"/>
                <a:sym typeface="Lato"/>
              </a:defRPr>
            </a:lvl2pPr>
            <a:lvl3pPr lvl="2">
              <a:buNone/>
              <a:defRPr>
                <a:solidFill>
                  <a:srgbClr val="000000"/>
                </a:solidFill>
                <a:latin typeface="Lato"/>
                <a:ea typeface="Lato"/>
                <a:cs typeface="Lato"/>
                <a:sym typeface="Lato"/>
              </a:defRPr>
            </a:lvl3pPr>
            <a:lvl4pPr lvl="3">
              <a:buNone/>
              <a:defRPr>
                <a:solidFill>
                  <a:srgbClr val="000000"/>
                </a:solidFill>
                <a:latin typeface="Lato"/>
                <a:ea typeface="Lato"/>
                <a:cs typeface="Lato"/>
                <a:sym typeface="Lato"/>
              </a:defRPr>
            </a:lvl4pPr>
            <a:lvl5pPr lvl="4">
              <a:buNone/>
              <a:defRPr>
                <a:solidFill>
                  <a:srgbClr val="000000"/>
                </a:solidFill>
                <a:latin typeface="Lato"/>
                <a:ea typeface="Lato"/>
                <a:cs typeface="Lato"/>
                <a:sym typeface="Lato"/>
              </a:defRPr>
            </a:lvl5pPr>
            <a:lvl6pPr lvl="5">
              <a:buNone/>
              <a:defRPr>
                <a:solidFill>
                  <a:srgbClr val="000000"/>
                </a:solidFill>
                <a:latin typeface="Lato"/>
                <a:ea typeface="Lato"/>
                <a:cs typeface="Lato"/>
                <a:sym typeface="Lato"/>
              </a:defRPr>
            </a:lvl6pPr>
            <a:lvl7pPr lvl="6">
              <a:buNone/>
              <a:defRPr>
                <a:solidFill>
                  <a:srgbClr val="000000"/>
                </a:solidFill>
                <a:latin typeface="Lato"/>
                <a:ea typeface="Lato"/>
                <a:cs typeface="Lato"/>
                <a:sym typeface="Lato"/>
              </a:defRPr>
            </a:lvl7pPr>
            <a:lvl8pPr lvl="7">
              <a:buNone/>
              <a:defRPr>
                <a:solidFill>
                  <a:srgbClr val="000000"/>
                </a:solidFill>
                <a:latin typeface="Lato"/>
                <a:ea typeface="Lato"/>
                <a:cs typeface="Lato"/>
                <a:sym typeface="Lato"/>
              </a:defRPr>
            </a:lvl8pPr>
            <a:lvl9pPr lvl="8">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columns">
  <p:cSld name="CUSTOM_4">
    <p:spTree>
      <p:nvGrpSpPr>
        <p:cNvPr id="1" name="Shape 38"/>
        <p:cNvGrpSpPr/>
        <p:nvPr/>
      </p:nvGrpSpPr>
      <p:grpSpPr>
        <a:xfrm>
          <a:off x="0" y="0"/>
          <a:ext cx="0" cy="0"/>
          <a:chOff x="0" y="0"/>
          <a:chExt cx="0" cy="0"/>
        </a:xfrm>
      </p:grpSpPr>
      <p:cxnSp>
        <p:nvCxnSpPr>
          <p:cNvPr id="39" name="Google Shape;39;p8"/>
          <p:cNvCxnSpPr/>
          <p:nvPr/>
        </p:nvCxnSpPr>
        <p:spPr>
          <a:xfrm>
            <a:off x="3166753" y="1960850"/>
            <a:ext cx="0" cy="2244900"/>
          </a:xfrm>
          <a:prstGeom prst="straightConnector1">
            <a:avLst/>
          </a:prstGeom>
          <a:noFill/>
          <a:ln w="9525" cap="flat" cmpd="sng">
            <a:solidFill>
              <a:srgbClr val="999999"/>
            </a:solidFill>
            <a:prstDash val="solid"/>
            <a:round/>
            <a:headEnd type="none" w="med" len="med"/>
            <a:tailEnd type="none" w="med" len="med"/>
          </a:ln>
        </p:spPr>
      </p:cxnSp>
      <p:cxnSp>
        <p:nvCxnSpPr>
          <p:cNvPr id="40" name="Google Shape;40;p8"/>
          <p:cNvCxnSpPr/>
          <p:nvPr/>
        </p:nvCxnSpPr>
        <p:spPr>
          <a:xfrm>
            <a:off x="5977234" y="1960850"/>
            <a:ext cx="0" cy="2244900"/>
          </a:xfrm>
          <a:prstGeom prst="straightConnector1">
            <a:avLst/>
          </a:prstGeom>
          <a:noFill/>
          <a:ln w="9525" cap="flat" cmpd="sng">
            <a:solidFill>
              <a:srgbClr val="999999"/>
            </a:solidFill>
            <a:prstDash val="solid"/>
            <a:round/>
            <a:headEnd type="none" w="med" len="med"/>
            <a:tailEnd type="none" w="med" len="med"/>
          </a:ln>
        </p:spPr>
      </p:cxnSp>
      <p:sp>
        <p:nvSpPr>
          <p:cNvPr id="41" name="Google Shape;41;p8"/>
          <p:cNvSpPr txBox="1">
            <a:spLocks noGrp="1"/>
          </p:cNvSpPr>
          <p:nvPr>
            <p:ph type="title"/>
          </p:nvPr>
        </p:nvSpPr>
        <p:spPr>
          <a:xfrm>
            <a:off x="0" y="267050"/>
            <a:ext cx="91440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000">
                <a:latin typeface="+mj-lt"/>
                <a:ea typeface="Calibri" panose="020F0502020204030204" pitchFamily="34" charset="0"/>
                <a:cs typeface="Calibri" panose="020F0502020204030204" pitchFamily="34" charset="0"/>
                <a:sym typeface="Rubik"/>
              </a:defRPr>
            </a:lvl1pPr>
            <a:lvl2pPr lvl="1" rtl="0">
              <a:spcBef>
                <a:spcPts val="0"/>
              </a:spcBef>
              <a:spcAft>
                <a:spcPts val="0"/>
              </a:spcAft>
              <a:buNone/>
              <a:defRPr sz="3000">
                <a:latin typeface="Rubik"/>
                <a:ea typeface="Rubik"/>
                <a:cs typeface="Rubik"/>
                <a:sym typeface="Rubik"/>
              </a:defRPr>
            </a:lvl2pPr>
            <a:lvl3pPr lvl="2" rtl="0">
              <a:spcBef>
                <a:spcPts val="0"/>
              </a:spcBef>
              <a:spcAft>
                <a:spcPts val="0"/>
              </a:spcAft>
              <a:buNone/>
              <a:defRPr sz="3000">
                <a:latin typeface="Rubik"/>
                <a:ea typeface="Rubik"/>
                <a:cs typeface="Rubik"/>
                <a:sym typeface="Rubik"/>
              </a:defRPr>
            </a:lvl3pPr>
            <a:lvl4pPr lvl="3" rtl="0">
              <a:spcBef>
                <a:spcPts val="0"/>
              </a:spcBef>
              <a:spcAft>
                <a:spcPts val="0"/>
              </a:spcAft>
              <a:buNone/>
              <a:defRPr sz="3000">
                <a:latin typeface="Rubik"/>
                <a:ea typeface="Rubik"/>
                <a:cs typeface="Rubik"/>
                <a:sym typeface="Rubik"/>
              </a:defRPr>
            </a:lvl4pPr>
            <a:lvl5pPr lvl="4" rtl="0">
              <a:spcBef>
                <a:spcPts val="0"/>
              </a:spcBef>
              <a:spcAft>
                <a:spcPts val="0"/>
              </a:spcAft>
              <a:buNone/>
              <a:defRPr sz="3000">
                <a:latin typeface="Rubik"/>
                <a:ea typeface="Rubik"/>
                <a:cs typeface="Rubik"/>
                <a:sym typeface="Rubik"/>
              </a:defRPr>
            </a:lvl5pPr>
            <a:lvl6pPr lvl="5" rtl="0">
              <a:spcBef>
                <a:spcPts val="0"/>
              </a:spcBef>
              <a:spcAft>
                <a:spcPts val="0"/>
              </a:spcAft>
              <a:buNone/>
              <a:defRPr sz="3000">
                <a:latin typeface="Rubik"/>
                <a:ea typeface="Rubik"/>
                <a:cs typeface="Rubik"/>
                <a:sym typeface="Rubik"/>
              </a:defRPr>
            </a:lvl6pPr>
            <a:lvl7pPr lvl="6" rtl="0">
              <a:spcBef>
                <a:spcPts val="0"/>
              </a:spcBef>
              <a:spcAft>
                <a:spcPts val="0"/>
              </a:spcAft>
              <a:buNone/>
              <a:defRPr sz="3000">
                <a:latin typeface="Rubik"/>
                <a:ea typeface="Rubik"/>
                <a:cs typeface="Rubik"/>
                <a:sym typeface="Rubik"/>
              </a:defRPr>
            </a:lvl7pPr>
            <a:lvl8pPr lvl="7" rtl="0">
              <a:spcBef>
                <a:spcPts val="0"/>
              </a:spcBef>
              <a:spcAft>
                <a:spcPts val="0"/>
              </a:spcAft>
              <a:buNone/>
              <a:defRPr sz="3000">
                <a:latin typeface="Rubik"/>
                <a:ea typeface="Rubik"/>
                <a:cs typeface="Rubik"/>
                <a:sym typeface="Rubik"/>
              </a:defRPr>
            </a:lvl8pPr>
            <a:lvl9pPr lvl="8" rtl="0">
              <a:spcBef>
                <a:spcPts val="0"/>
              </a:spcBef>
              <a:spcAft>
                <a:spcPts val="0"/>
              </a:spcAft>
              <a:buNone/>
              <a:defRPr sz="3000">
                <a:latin typeface="Rubik"/>
                <a:ea typeface="Rubik"/>
                <a:cs typeface="Rubik"/>
                <a:sym typeface="Rubik"/>
              </a:defRPr>
            </a:lvl9pPr>
          </a:lstStyle>
          <a:p>
            <a:endParaRPr/>
          </a:p>
        </p:txBody>
      </p:sp>
      <p:sp>
        <p:nvSpPr>
          <p:cNvPr id="42" name="Google Shape;42;p8"/>
          <p:cNvSpPr txBox="1">
            <a:spLocks noGrp="1"/>
          </p:cNvSpPr>
          <p:nvPr>
            <p:ph type="body" idx="1"/>
          </p:nvPr>
        </p:nvSpPr>
        <p:spPr>
          <a:xfrm>
            <a:off x="611613" y="1960850"/>
            <a:ext cx="2299800" cy="23544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SzPts val="1200"/>
              <a:buFont typeface="Lato"/>
              <a:buChar char="●"/>
              <a:defRPr sz="1200">
                <a:latin typeface="+mj-lt"/>
                <a:ea typeface="Lato"/>
                <a:cs typeface="Lato"/>
                <a:sym typeface="Lato"/>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 name="Google Shape;43;p8"/>
          <p:cNvSpPr txBox="1">
            <a:spLocks noGrp="1"/>
          </p:cNvSpPr>
          <p:nvPr>
            <p:ph type="body" idx="2"/>
          </p:nvPr>
        </p:nvSpPr>
        <p:spPr>
          <a:xfrm>
            <a:off x="3422094" y="1960850"/>
            <a:ext cx="2299800" cy="23544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SzPts val="1200"/>
              <a:buFont typeface="Lato"/>
              <a:buChar char="●"/>
              <a:defRPr sz="1200">
                <a:latin typeface="+mj-lt"/>
                <a:ea typeface="Lato"/>
                <a:cs typeface="Lato"/>
                <a:sym typeface="Lato"/>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4" name="Google Shape;44;p8"/>
          <p:cNvSpPr txBox="1">
            <a:spLocks noGrp="1"/>
          </p:cNvSpPr>
          <p:nvPr>
            <p:ph type="body" idx="3"/>
          </p:nvPr>
        </p:nvSpPr>
        <p:spPr>
          <a:xfrm>
            <a:off x="6232575" y="1960850"/>
            <a:ext cx="2299800" cy="23544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SzPts val="1200"/>
              <a:buFont typeface="Lato"/>
              <a:buChar char="●"/>
              <a:defRPr sz="1200">
                <a:latin typeface="+mj-lt"/>
                <a:ea typeface="Lato"/>
                <a:cs typeface="Lato"/>
                <a:sym typeface="Lato"/>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5" name="Google Shape;45;p8"/>
          <p:cNvSpPr txBox="1">
            <a:spLocks noGrp="1"/>
          </p:cNvSpPr>
          <p:nvPr>
            <p:ph type="subTitle" idx="4"/>
          </p:nvPr>
        </p:nvSpPr>
        <p:spPr>
          <a:xfrm>
            <a:off x="611625" y="1234075"/>
            <a:ext cx="2299800" cy="54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3400">
                <a:latin typeface="+mj-lt"/>
                <a:ea typeface="Rubik Medium"/>
                <a:cs typeface="Rubik Medium"/>
                <a:sym typeface="Rubik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46" name="Google Shape;46;p8"/>
          <p:cNvSpPr txBox="1">
            <a:spLocks noGrp="1"/>
          </p:cNvSpPr>
          <p:nvPr>
            <p:ph type="subTitle" idx="5"/>
          </p:nvPr>
        </p:nvSpPr>
        <p:spPr>
          <a:xfrm>
            <a:off x="3422100" y="1234075"/>
            <a:ext cx="2299800" cy="54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3400">
                <a:latin typeface="+mj-lt"/>
                <a:ea typeface="Rubik Medium"/>
                <a:cs typeface="Rubik Medium"/>
                <a:sym typeface="Rubik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7" name="Google Shape;47;p8"/>
          <p:cNvSpPr txBox="1">
            <a:spLocks noGrp="1"/>
          </p:cNvSpPr>
          <p:nvPr>
            <p:ph type="subTitle" idx="6"/>
          </p:nvPr>
        </p:nvSpPr>
        <p:spPr>
          <a:xfrm>
            <a:off x="6232575" y="1234075"/>
            <a:ext cx="2299800" cy="54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3400">
                <a:latin typeface="+mj-lt"/>
                <a:ea typeface="Rubik Medium"/>
                <a:cs typeface="Rubik Medium"/>
                <a:sym typeface="Rubik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8" name="Google Shape;48;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00000"/>
                </a:solidFill>
                <a:latin typeface="Lato"/>
                <a:ea typeface="Lato"/>
                <a:cs typeface="Lato"/>
                <a:sym typeface="Lato"/>
              </a:defRPr>
            </a:lvl1pPr>
            <a:lvl2pPr lvl="1">
              <a:buNone/>
              <a:defRPr>
                <a:solidFill>
                  <a:srgbClr val="000000"/>
                </a:solidFill>
                <a:latin typeface="Lato"/>
                <a:ea typeface="Lato"/>
                <a:cs typeface="Lato"/>
                <a:sym typeface="Lato"/>
              </a:defRPr>
            </a:lvl2pPr>
            <a:lvl3pPr lvl="2">
              <a:buNone/>
              <a:defRPr>
                <a:solidFill>
                  <a:srgbClr val="000000"/>
                </a:solidFill>
                <a:latin typeface="Lato"/>
                <a:ea typeface="Lato"/>
                <a:cs typeface="Lato"/>
                <a:sym typeface="Lato"/>
              </a:defRPr>
            </a:lvl3pPr>
            <a:lvl4pPr lvl="3">
              <a:buNone/>
              <a:defRPr>
                <a:solidFill>
                  <a:srgbClr val="000000"/>
                </a:solidFill>
                <a:latin typeface="Lato"/>
                <a:ea typeface="Lato"/>
                <a:cs typeface="Lato"/>
                <a:sym typeface="Lato"/>
              </a:defRPr>
            </a:lvl4pPr>
            <a:lvl5pPr lvl="4">
              <a:buNone/>
              <a:defRPr>
                <a:solidFill>
                  <a:srgbClr val="000000"/>
                </a:solidFill>
                <a:latin typeface="Lato"/>
                <a:ea typeface="Lato"/>
                <a:cs typeface="Lato"/>
                <a:sym typeface="Lato"/>
              </a:defRPr>
            </a:lvl5pPr>
            <a:lvl6pPr lvl="5">
              <a:buNone/>
              <a:defRPr>
                <a:solidFill>
                  <a:srgbClr val="000000"/>
                </a:solidFill>
                <a:latin typeface="Lato"/>
                <a:ea typeface="Lato"/>
                <a:cs typeface="Lato"/>
                <a:sym typeface="Lato"/>
              </a:defRPr>
            </a:lvl6pPr>
            <a:lvl7pPr lvl="6">
              <a:buNone/>
              <a:defRPr>
                <a:solidFill>
                  <a:srgbClr val="000000"/>
                </a:solidFill>
                <a:latin typeface="Lato"/>
                <a:ea typeface="Lato"/>
                <a:cs typeface="Lato"/>
                <a:sym typeface="Lato"/>
              </a:defRPr>
            </a:lvl7pPr>
            <a:lvl8pPr lvl="7">
              <a:buNone/>
              <a:defRPr>
                <a:solidFill>
                  <a:srgbClr val="000000"/>
                </a:solidFill>
                <a:latin typeface="Lato"/>
                <a:ea typeface="Lato"/>
                <a:cs typeface="Lato"/>
                <a:sym typeface="Lato"/>
              </a:defRPr>
            </a:lvl8pPr>
            <a:lvl9pPr lvl="8">
              <a:buNone/>
              <a:defRPr>
                <a:solidFill>
                  <a:srgbClr val="000000"/>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o Only">
  <p:cSld name="CUSTOM_5">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0" y="519850"/>
            <a:ext cx="9144000" cy="621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000">
                <a:latin typeface="+mj-lt"/>
                <a:ea typeface="Calibri" panose="020F0502020204030204" pitchFamily="34" charset="0"/>
                <a:cs typeface="Calibri" panose="020F0502020204030204" pitchFamily="34" charset="0"/>
                <a:sym typeface="Rubik"/>
              </a:defRPr>
            </a:lvl1pPr>
            <a:lvl2pPr lvl="1" rtl="0">
              <a:spcBef>
                <a:spcPts val="0"/>
              </a:spcBef>
              <a:spcAft>
                <a:spcPts val="0"/>
              </a:spcAft>
              <a:buNone/>
              <a:defRPr sz="3000">
                <a:latin typeface="Rubik"/>
                <a:ea typeface="Rubik"/>
                <a:cs typeface="Rubik"/>
                <a:sym typeface="Rubik"/>
              </a:defRPr>
            </a:lvl2pPr>
            <a:lvl3pPr lvl="2" rtl="0">
              <a:spcBef>
                <a:spcPts val="0"/>
              </a:spcBef>
              <a:spcAft>
                <a:spcPts val="0"/>
              </a:spcAft>
              <a:buNone/>
              <a:defRPr sz="3000">
                <a:latin typeface="Rubik"/>
                <a:ea typeface="Rubik"/>
                <a:cs typeface="Rubik"/>
                <a:sym typeface="Rubik"/>
              </a:defRPr>
            </a:lvl3pPr>
            <a:lvl4pPr lvl="3" rtl="0">
              <a:spcBef>
                <a:spcPts val="0"/>
              </a:spcBef>
              <a:spcAft>
                <a:spcPts val="0"/>
              </a:spcAft>
              <a:buNone/>
              <a:defRPr sz="3000">
                <a:latin typeface="Rubik"/>
                <a:ea typeface="Rubik"/>
                <a:cs typeface="Rubik"/>
                <a:sym typeface="Rubik"/>
              </a:defRPr>
            </a:lvl4pPr>
            <a:lvl5pPr lvl="4" rtl="0">
              <a:spcBef>
                <a:spcPts val="0"/>
              </a:spcBef>
              <a:spcAft>
                <a:spcPts val="0"/>
              </a:spcAft>
              <a:buNone/>
              <a:defRPr sz="3000">
                <a:latin typeface="Rubik"/>
                <a:ea typeface="Rubik"/>
                <a:cs typeface="Rubik"/>
                <a:sym typeface="Rubik"/>
              </a:defRPr>
            </a:lvl5pPr>
            <a:lvl6pPr lvl="5" rtl="0">
              <a:spcBef>
                <a:spcPts val="0"/>
              </a:spcBef>
              <a:spcAft>
                <a:spcPts val="0"/>
              </a:spcAft>
              <a:buNone/>
              <a:defRPr sz="3000">
                <a:latin typeface="Rubik"/>
                <a:ea typeface="Rubik"/>
                <a:cs typeface="Rubik"/>
                <a:sym typeface="Rubik"/>
              </a:defRPr>
            </a:lvl6pPr>
            <a:lvl7pPr lvl="6" rtl="0">
              <a:spcBef>
                <a:spcPts val="0"/>
              </a:spcBef>
              <a:spcAft>
                <a:spcPts val="0"/>
              </a:spcAft>
              <a:buNone/>
              <a:defRPr sz="3000">
                <a:latin typeface="Rubik"/>
                <a:ea typeface="Rubik"/>
                <a:cs typeface="Rubik"/>
                <a:sym typeface="Rubik"/>
              </a:defRPr>
            </a:lvl7pPr>
            <a:lvl8pPr lvl="7" rtl="0">
              <a:spcBef>
                <a:spcPts val="0"/>
              </a:spcBef>
              <a:spcAft>
                <a:spcPts val="0"/>
              </a:spcAft>
              <a:buNone/>
              <a:defRPr sz="3000">
                <a:latin typeface="Rubik"/>
                <a:ea typeface="Rubik"/>
                <a:cs typeface="Rubik"/>
                <a:sym typeface="Rubik"/>
              </a:defRPr>
            </a:lvl8pPr>
            <a:lvl9pPr lvl="8" rtl="0">
              <a:spcBef>
                <a:spcPts val="0"/>
              </a:spcBef>
              <a:spcAft>
                <a:spcPts val="0"/>
              </a:spcAft>
              <a:buNone/>
              <a:defRPr sz="3000">
                <a:latin typeface="Rubik"/>
                <a:ea typeface="Rubik"/>
                <a:cs typeface="Rubik"/>
                <a:sym typeface="Rubik"/>
              </a:defRPr>
            </a:lvl9pPr>
          </a:lstStyle>
          <a:p>
            <a:endParaRPr/>
          </a:p>
        </p:txBody>
      </p:sp>
      <p:sp>
        <p:nvSpPr>
          <p:cNvPr id="51" name="Google Shape;51;p9"/>
          <p:cNvSpPr txBox="1">
            <a:spLocks noGrp="1"/>
          </p:cNvSpPr>
          <p:nvPr>
            <p:ph type="subTitle" idx="1"/>
          </p:nvPr>
        </p:nvSpPr>
        <p:spPr>
          <a:xfrm>
            <a:off x="577550" y="196150"/>
            <a:ext cx="3639600" cy="323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200">
                <a:latin typeface="+mj-lt"/>
                <a:ea typeface="Calibri" panose="020F0502020204030204" pitchFamily="34" charset="0"/>
                <a:cs typeface="Calibri" panose="020F0502020204030204" pitchFamily="34" charset="0"/>
                <a:sym typeface="Rubik"/>
              </a:defRPr>
            </a:lvl1pPr>
            <a:lvl2pPr lvl="1" rtl="0">
              <a:spcBef>
                <a:spcPts val="0"/>
              </a:spcBef>
              <a:spcAft>
                <a:spcPts val="0"/>
              </a:spcAft>
              <a:buNone/>
              <a:defRPr sz="1200">
                <a:latin typeface="Rubik"/>
                <a:ea typeface="Rubik"/>
                <a:cs typeface="Rubik"/>
                <a:sym typeface="Rubik"/>
              </a:defRPr>
            </a:lvl2pPr>
            <a:lvl3pPr lvl="2" rtl="0">
              <a:spcBef>
                <a:spcPts val="0"/>
              </a:spcBef>
              <a:spcAft>
                <a:spcPts val="0"/>
              </a:spcAft>
              <a:buNone/>
              <a:defRPr sz="1200">
                <a:latin typeface="Rubik"/>
                <a:ea typeface="Rubik"/>
                <a:cs typeface="Rubik"/>
                <a:sym typeface="Rubik"/>
              </a:defRPr>
            </a:lvl3pPr>
            <a:lvl4pPr lvl="3" rtl="0">
              <a:spcBef>
                <a:spcPts val="0"/>
              </a:spcBef>
              <a:spcAft>
                <a:spcPts val="0"/>
              </a:spcAft>
              <a:buNone/>
              <a:defRPr sz="1200">
                <a:latin typeface="Rubik"/>
                <a:ea typeface="Rubik"/>
                <a:cs typeface="Rubik"/>
                <a:sym typeface="Rubik"/>
              </a:defRPr>
            </a:lvl4pPr>
            <a:lvl5pPr lvl="4" rtl="0">
              <a:spcBef>
                <a:spcPts val="0"/>
              </a:spcBef>
              <a:spcAft>
                <a:spcPts val="0"/>
              </a:spcAft>
              <a:buNone/>
              <a:defRPr sz="1200">
                <a:latin typeface="Rubik"/>
                <a:ea typeface="Rubik"/>
                <a:cs typeface="Rubik"/>
                <a:sym typeface="Rubik"/>
              </a:defRPr>
            </a:lvl5pPr>
            <a:lvl6pPr lvl="5" rtl="0">
              <a:spcBef>
                <a:spcPts val="0"/>
              </a:spcBef>
              <a:spcAft>
                <a:spcPts val="0"/>
              </a:spcAft>
              <a:buNone/>
              <a:defRPr sz="1200">
                <a:latin typeface="Rubik"/>
                <a:ea typeface="Rubik"/>
                <a:cs typeface="Rubik"/>
                <a:sym typeface="Rubik"/>
              </a:defRPr>
            </a:lvl6pPr>
            <a:lvl7pPr lvl="6" rtl="0">
              <a:spcBef>
                <a:spcPts val="0"/>
              </a:spcBef>
              <a:spcAft>
                <a:spcPts val="0"/>
              </a:spcAft>
              <a:buNone/>
              <a:defRPr sz="1200">
                <a:latin typeface="Rubik"/>
                <a:ea typeface="Rubik"/>
                <a:cs typeface="Rubik"/>
                <a:sym typeface="Rubik"/>
              </a:defRPr>
            </a:lvl7pPr>
            <a:lvl8pPr lvl="7" rtl="0">
              <a:spcBef>
                <a:spcPts val="0"/>
              </a:spcBef>
              <a:spcAft>
                <a:spcPts val="0"/>
              </a:spcAft>
              <a:buNone/>
              <a:defRPr sz="1200">
                <a:latin typeface="Rubik"/>
                <a:ea typeface="Rubik"/>
                <a:cs typeface="Rubik"/>
                <a:sym typeface="Rubik"/>
              </a:defRPr>
            </a:lvl8pPr>
            <a:lvl9pPr lvl="8" rtl="0">
              <a:spcBef>
                <a:spcPts val="0"/>
              </a:spcBef>
              <a:spcAft>
                <a:spcPts val="0"/>
              </a:spcAft>
              <a:buNone/>
              <a:defRPr sz="1200">
                <a:latin typeface="Rubik"/>
                <a:ea typeface="Rubik"/>
                <a:cs typeface="Rubik"/>
                <a:sym typeface="Rubik"/>
              </a:defRPr>
            </a:lvl9pPr>
          </a:lstStyle>
          <a:p>
            <a:endParaRPr/>
          </a:p>
        </p:txBody>
      </p:sp>
      <p:sp>
        <p:nvSpPr>
          <p:cNvPr id="52" name="Google Shape;5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000000"/>
                </a:solidFill>
                <a:latin typeface="Calibri" panose="020F0502020204030204" pitchFamily="34" charset="0"/>
                <a:ea typeface="Calibri" panose="020F0502020204030204" pitchFamily="34" charset="0"/>
                <a:cs typeface="Calibri" panose="020F0502020204030204" pitchFamily="34" charset="0"/>
                <a:sym typeface="Rubik"/>
              </a:defRPr>
            </a:lvl1pPr>
            <a:lvl2pPr lvl="1">
              <a:buNone/>
              <a:defRPr>
                <a:solidFill>
                  <a:srgbClr val="000000"/>
                </a:solidFill>
                <a:latin typeface="Rubik"/>
                <a:ea typeface="Rubik"/>
                <a:cs typeface="Rubik"/>
                <a:sym typeface="Rubik"/>
              </a:defRPr>
            </a:lvl2pPr>
            <a:lvl3pPr lvl="2">
              <a:buNone/>
              <a:defRPr>
                <a:solidFill>
                  <a:srgbClr val="000000"/>
                </a:solidFill>
                <a:latin typeface="Rubik"/>
                <a:ea typeface="Rubik"/>
                <a:cs typeface="Rubik"/>
                <a:sym typeface="Rubik"/>
              </a:defRPr>
            </a:lvl3pPr>
            <a:lvl4pPr lvl="3">
              <a:buNone/>
              <a:defRPr>
                <a:solidFill>
                  <a:srgbClr val="000000"/>
                </a:solidFill>
                <a:latin typeface="Rubik"/>
                <a:ea typeface="Rubik"/>
                <a:cs typeface="Rubik"/>
                <a:sym typeface="Rubik"/>
              </a:defRPr>
            </a:lvl4pPr>
            <a:lvl5pPr lvl="4">
              <a:buNone/>
              <a:defRPr>
                <a:solidFill>
                  <a:srgbClr val="000000"/>
                </a:solidFill>
                <a:latin typeface="Rubik"/>
                <a:ea typeface="Rubik"/>
                <a:cs typeface="Rubik"/>
                <a:sym typeface="Rubik"/>
              </a:defRPr>
            </a:lvl5pPr>
            <a:lvl6pPr lvl="5">
              <a:buNone/>
              <a:defRPr>
                <a:solidFill>
                  <a:srgbClr val="000000"/>
                </a:solidFill>
                <a:latin typeface="Rubik"/>
                <a:ea typeface="Rubik"/>
                <a:cs typeface="Rubik"/>
                <a:sym typeface="Rubik"/>
              </a:defRPr>
            </a:lvl6pPr>
            <a:lvl7pPr lvl="6">
              <a:buNone/>
              <a:defRPr>
                <a:solidFill>
                  <a:srgbClr val="000000"/>
                </a:solidFill>
                <a:latin typeface="Rubik"/>
                <a:ea typeface="Rubik"/>
                <a:cs typeface="Rubik"/>
                <a:sym typeface="Rubik"/>
              </a:defRPr>
            </a:lvl7pPr>
            <a:lvl8pPr lvl="7">
              <a:buNone/>
              <a:defRPr>
                <a:solidFill>
                  <a:srgbClr val="000000"/>
                </a:solidFill>
                <a:latin typeface="Rubik"/>
                <a:ea typeface="Rubik"/>
                <a:cs typeface="Rubik"/>
                <a:sym typeface="Rubik"/>
              </a:defRPr>
            </a:lvl8pPr>
            <a:lvl9pPr lvl="8">
              <a:buNone/>
              <a:defRPr>
                <a:solidFill>
                  <a:srgbClr val="000000"/>
                </a:solidFill>
                <a:latin typeface="Rubik"/>
                <a:ea typeface="Rubik"/>
                <a:cs typeface="Rubik"/>
                <a:sym typeface="Rubik"/>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55" name="Google Shape;55;p1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 name="Google Shape;5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descr="Common Sense Education logo"/>
          <p:cNvPicPr preferRelativeResize="0"/>
          <p:nvPr/>
        </p:nvPicPr>
        <p:blipFill rotWithShape="1">
          <a:blip r:embed="rId11">
            <a:alphaModFix/>
          </a:blip>
          <a:srcRect/>
          <a:stretch/>
        </p:blipFill>
        <p:spPr>
          <a:xfrm>
            <a:off x="6476875" y="4767625"/>
            <a:ext cx="2532437" cy="240275"/>
          </a:xfrm>
          <a:prstGeom prst="rect">
            <a:avLst/>
          </a:prstGeom>
          <a:noFill/>
          <a:ln>
            <a:noFill/>
          </a:ln>
        </p:spPr>
      </p:pic>
      <p:sp>
        <p:nvSpPr>
          <p:cNvPr id="7" name="Google Shape;7;p1"/>
          <p:cNvSpPr txBox="1"/>
          <p:nvPr/>
        </p:nvSpPr>
        <p:spPr>
          <a:xfrm>
            <a:off x="622525" y="4720200"/>
            <a:ext cx="5026500" cy="3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999999"/>
                </a:solidFill>
                <a:latin typeface="+mj-lt"/>
                <a:ea typeface="Lato"/>
                <a:cs typeface="Lato"/>
                <a:sym typeface="Lato"/>
              </a:rPr>
              <a:t>commonsense.org/education</a:t>
            </a:r>
            <a:r>
              <a:rPr lang="en" sz="800">
                <a:solidFill>
                  <a:srgbClr val="999999"/>
                </a:solidFill>
                <a:latin typeface="+mj-lt"/>
                <a:ea typeface="Lato"/>
                <a:cs typeface="Lato"/>
                <a:sym typeface="Lato"/>
              </a:rPr>
              <a:t> </a:t>
            </a:r>
            <a:endParaRPr sz="600">
              <a:solidFill>
                <a:srgbClr val="999999"/>
              </a:solidFill>
              <a:latin typeface="+mj-lt"/>
              <a:ea typeface="Lato"/>
              <a:cs typeface="Lato"/>
              <a:sym typeface="Lato"/>
            </a:endParaRPr>
          </a:p>
          <a:p>
            <a:pPr marL="0" lvl="0" indent="0" algn="l" rtl="0">
              <a:spcBef>
                <a:spcPts val="0"/>
              </a:spcBef>
              <a:spcAft>
                <a:spcPts val="0"/>
              </a:spcAft>
              <a:buNone/>
            </a:pPr>
            <a:r>
              <a:rPr lang="en" sz="600">
                <a:solidFill>
                  <a:srgbClr val="999999"/>
                </a:solidFill>
                <a:highlight>
                  <a:srgbClr val="FFFFFF"/>
                </a:highlight>
                <a:latin typeface="+mj-lt"/>
                <a:ea typeface="Lato"/>
                <a:cs typeface="Lato"/>
                <a:sym typeface="Lato"/>
              </a:rPr>
              <a:t>Shareable with attribution for noncommercial use. Remixing is permitted.</a:t>
            </a:r>
            <a:endParaRPr sz="600">
              <a:solidFill>
                <a:srgbClr val="999999"/>
              </a:solidFill>
              <a:latin typeface="+mj-lt"/>
              <a:ea typeface="Lato"/>
              <a:cs typeface="Lato"/>
              <a:sym typeface="Lato"/>
            </a:endParaRPr>
          </a:p>
        </p:txBody>
      </p:sp>
      <p:pic>
        <p:nvPicPr>
          <p:cNvPr id="8" name="Google Shape;8;p1"/>
          <p:cNvPicPr preferRelativeResize="0"/>
          <p:nvPr/>
        </p:nvPicPr>
        <p:blipFill rotWithShape="1">
          <a:blip r:embed="rId12">
            <a:alphaModFix/>
          </a:blip>
          <a:srcRect l="357" r="357"/>
          <a:stretch/>
        </p:blipFill>
        <p:spPr>
          <a:xfrm>
            <a:off x="134575" y="4835977"/>
            <a:ext cx="487950" cy="171950"/>
          </a:xfrm>
          <a:prstGeom prst="rect">
            <a:avLst/>
          </a:prstGeom>
          <a:noFill/>
          <a:ln>
            <a:noFill/>
          </a:ln>
        </p:spPr>
      </p:pic>
      <p:sp>
        <p:nvSpPr>
          <p:cNvPr id="9" name="Google Shape;9;p1"/>
          <p:cNvSpPr/>
          <p:nvPr/>
        </p:nvSpPr>
        <p:spPr>
          <a:xfrm>
            <a:off x="0" y="4656675"/>
            <a:ext cx="9144000" cy="96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txBox="1">
            <a:spLocks noGrp="1"/>
          </p:cNvSpPr>
          <p:nvPr>
            <p:ph type="sldNum" idx="12"/>
          </p:nvPr>
        </p:nvSpPr>
        <p:spPr>
          <a:xfrm>
            <a:off x="8595300" y="4266893"/>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hyperlink" Target="https://www.commonsense.org/education/videos/teen-voices-friendships-and-boundaries-adapted-for-students-with-idd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hyperlink" Target="https://www.youtube.com/watch?v=Gn7ZQ2x0cOE" TargetMode="Externa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1" descr="There is an image of a teen holding a smart phone with a text chat on it. The words “respecting boundaries” is next to the phone"/>
          <p:cNvPicPr preferRelativeResize="0"/>
          <p:nvPr/>
        </p:nvPicPr>
        <p:blipFill rotWithShape="1">
          <a:blip r:embed="rId3">
            <a:alphaModFix/>
          </a:blip>
          <a:srcRect l="5221" r="8897" b="3512"/>
          <a:stretch/>
        </p:blipFill>
        <p:spPr>
          <a:xfrm>
            <a:off x="3642900" y="-3075"/>
            <a:ext cx="5512802" cy="5143500"/>
          </a:xfrm>
          <a:prstGeom prst="rect">
            <a:avLst/>
          </a:prstGeom>
          <a:noFill/>
          <a:ln>
            <a:noFill/>
          </a:ln>
        </p:spPr>
      </p:pic>
      <p:sp>
        <p:nvSpPr>
          <p:cNvPr id="62" name="Google Shape;62;p11">
            <a:extLst>
              <a:ext uri="{C183D7F6-B498-43B3-948B-1728B52AA6E4}">
                <adec:decorative xmlns:adec="http://schemas.microsoft.com/office/drawing/2017/decorative" val="1"/>
              </a:ext>
            </a:extLst>
          </p:cNvPr>
          <p:cNvSpPr/>
          <p:nvPr/>
        </p:nvSpPr>
        <p:spPr>
          <a:xfrm>
            <a:off x="0" y="-3075"/>
            <a:ext cx="3642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3642899" cy="910725"/>
          </a:xfrm>
          <a:prstGeom prst="rect">
            <a:avLst/>
          </a:prstGeom>
          <a:noFill/>
          <a:ln>
            <a:noFill/>
          </a:ln>
        </p:spPr>
      </p:pic>
      <p:sp>
        <p:nvSpPr>
          <p:cNvPr id="3" name="Subtitle 2">
            <a:extLst>
              <a:ext uri="{FF2B5EF4-FFF2-40B4-BE49-F238E27FC236}">
                <a16:creationId xmlns:a16="http://schemas.microsoft.com/office/drawing/2014/main" id="{7A2A89D1-8AE4-C13A-C354-730189823CE9}"/>
              </a:ext>
            </a:extLst>
          </p:cNvPr>
          <p:cNvSpPr>
            <a:spLocks noGrp="1"/>
          </p:cNvSpPr>
          <p:nvPr>
            <p:ph type="subTitle" idx="1"/>
          </p:nvPr>
        </p:nvSpPr>
        <p:spPr>
          <a:xfrm>
            <a:off x="268165" y="1248053"/>
            <a:ext cx="3639600" cy="32370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bg2"/>
                </a:solidFill>
                <a:effectLst/>
                <a:uLnTx/>
                <a:uFillTx/>
                <a:latin typeface="+mj-lt"/>
                <a:ea typeface="Rubik"/>
                <a:sym typeface="Rubik"/>
              </a:rPr>
              <a:t>DIGITAL CITIZENSHIP </a:t>
            </a:r>
            <a:endParaRPr kumimoji="0" lang="en-US" sz="1200" b="0" i="0" u="none" strike="noStrike" kern="0" cap="none" spc="0" normalizeH="0" baseline="0" noProof="0" dirty="0">
              <a:ln>
                <a:noFill/>
              </a:ln>
              <a:solidFill>
                <a:schemeClr val="bg2"/>
              </a:solidFill>
              <a:effectLst/>
              <a:uLnTx/>
              <a:uFillTx/>
              <a:latin typeface="+mj-lt"/>
              <a:cs typeface="Arial"/>
              <a:sym typeface="Arial"/>
            </a:endParaRPr>
          </a:p>
        </p:txBody>
      </p:sp>
      <p:sp>
        <p:nvSpPr>
          <p:cNvPr id="2" name="Title 1">
            <a:extLst>
              <a:ext uri="{FF2B5EF4-FFF2-40B4-BE49-F238E27FC236}">
                <a16:creationId xmlns:a16="http://schemas.microsoft.com/office/drawing/2014/main" id="{B7D07429-2632-F74A-DCA8-08192AE8AD4A}"/>
              </a:ext>
            </a:extLst>
          </p:cNvPr>
          <p:cNvSpPr>
            <a:spLocks noGrp="1"/>
          </p:cNvSpPr>
          <p:nvPr>
            <p:ph type="title"/>
          </p:nvPr>
        </p:nvSpPr>
        <p:spPr>
          <a:xfrm>
            <a:off x="185665" y="1882574"/>
            <a:ext cx="3898197" cy="1314389"/>
          </a:xfrm>
        </p:spPr>
        <p:txBody>
          <a:bodyPr/>
          <a:lstStyle/>
          <a:p>
            <a:pPr marL="0" marR="0" lvl="0" indent="0" defTabSz="914400" rtl="0" eaLnBrk="1" fontAlgn="auto" latinLnBrk="0" hangingPunct="1">
              <a:lnSpc>
                <a:spcPct val="115000"/>
              </a:lnSpc>
              <a:spcBef>
                <a:spcPts val="0"/>
              </a:spcBef>
              <a:spcAft>
                <a:spcPts val="0"/>
              </a:spcAft>
              <a:tabLst/>
              <a:defRPr/>
            </a:pPr>
            <a:r>
              <a:rPr kumimoji="0" lang="en-US" sz="3600" b="0" i="0" u="none" strike="noStrike" kern="0" cap="none" spc="0" normalizeH="0" baseline="0" noProof="0" dirty="0">
                <a:ln>
                  <a:noFill/>
                </a:ln>
                <a:solidFill>
                  <a:srgbClr val="000000"/>
                </a:solidFill>
                <a:effectLst/>
                <a:uLnTx/>
                <a:uFillTx/>
                <a:latin typeface="+mj-lt"/>
                <a:ea typeface="Rubik"/>
                <a:sym typeface="Rubik"/>
              </a:rPr>
              <a:t>Rewarding Relationships</a:t>
            </a:r>
            <a:endParaRPr lang="en-US" dirty="0">
              <a:latin typeface="+mj-lt"/>
            </a:endParaRPr>
          </a:p>
        </p:txBody>
      </p:sp>
      <p:sp>
        <p:nvSpPr>
          <p:cNvPr id="4" name="Text Placeholder 3">
            <a:extLst>
              <a:ext uri="{FF2B5EF4-FFF2-40B4-BE49-F238E27FC236}">
                <a16:creationId xmlns:a16="http://schemas.microsoft.com/office/drawing/2014/main" id="{D36CDEEB-F171-91FC-B4D9-94CB35907EEC}"/>
              </a:ext>
            </a:extLst>
          </p:cNvPr>
          <p:cNvSpPr>
            <a:spLocks noGrp="1"/>
          </p:cNvSpPr>
          <p:nvPr>
            <p:ph type="body" idx="2"/>
          </p:nvPr>
        </p:nvSpPr>
        <p:spPr>
          <a:xfrm>
            <a:off x="277991" y="3727430"/>
            <a:ext cx="3063349" cy="466435"/>
          </a:xfrm>
        </p:spPr>
        <p: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mj-lt"/>
                <a:ea typeface="Rubik"/>
                <a:cs typeface="Calibri" panose="020F0502020204030204" pitchFamily="34" charset="0"/>
                <a:sym typeface="Rubik"/>
              </a:rPr>
              <a:t>Adapted version for youth with intellectual and developmental disabilities</a:t>
            </a:r>
          </a:p>
        </p:txBody>
      </p:sp>
      <p:sp>
        <p:nvSpPr>
          <p:cNvPr id="63" name="Google Shape;63;p11">
            <a:extLst>
              <a:ext uri="{C183D7F6-B498-43B3-948B-1728B52AA6E4}">
                <adec:decorative xmlns:adec="http://schemas.microsoft.com/office/drawing/2017/decorative" val="1"/>
              </a:ext>
            </a:extLst>
          </p:cNvPr>
          <p:cNvSpPr/>
          <p:nvPr/>
        </p:nvSpPr>
        <p:spPr>
          <a:xfrm rot="10800000" flipH="1">
            <a:off x="280125" y="4329642"/>
            <a:ext cx="3063300" cy="34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11" descr="There are three logos for Common Sense Education, Mathematica, and the Family and Youth Services Bureau Adolescent Pregnancy Prevention Program"/>
          <p:cNvGrpSpPr/>
          <p:nvPr/>
        </p:nvGrpSpPr>
        <p:grpSpPr>
          <a:xfrm>
            <a:off x="232575" y="4576179"/>
            <a:ext cx="3177750" cy="351017"/>
            <a:chOff x="453300" y="4576179"/>
            <a:chExt cx="3177750" cy="351017"/>
          </a:xfrm>
        </p:grpSpPr>
        <p:pic>
          <p:nvPicPr>
            <p:cNvPr id="67" name="Google Shape;67;p11" descr="Family &amp; Youth Services Bureau, Adolescent Pregnancy Prevention Program logo"/>
            <p:cNvPicPr preferRelativeResize="0"/>
            <p:nvPr/>
          </p:nvPicPr>
          <p:blipFill>
            <a:blip r:embed="rId5">
              <a:alphaModFix/>
            </a:blip>
            <a:stretch>
              <a:fillRect/>
            </a:stretch>
          </p:blipFill>
          <p:spPr>
            <a:xfrm>
              <a:off x="2649576" y="4576188"/>
              <a:ext cx="981473" cy="351008"/>
            </a:xfrm>
            <a:prstGeom prst="rect">
              <a:avLst/>
            </a:prstGeom>
            <a:noFill/>
            <a:ln>
              <a:noFill/>
            </a:ln>
          </p:spPr>
        </p:pic>
        <p:pic>
          <p:nvPicPr>
            <p:cNvPr id="68" name="Google Shape;68;p11" descr="Mathematica logo"/>
            <p:cNvPicPr preferRelativeResize="0"/>
            <p:nvPr/>
          </p:nvPicPr>
          <p:blipFill>
            <a:blip r:embed="rId6">
              <a:alphaModFix/>
            </a:blip>
            <a:stretch>
              <a:fillRect/>
            </a:stretch>
          </p:blipFill>
          <p:spPr>
            <a:xfrm>
              <a:off x="1239074" y="4576179"/>
              <a:ext cx="1275774" cy="315161"/>
            </a:xfrm>
            <a:prstGeom prst="rect">
              <a:avLst/>
            </a:prstGeom>
            <a:noFill/>
            <a:ln>
              <a:noFill/>
            </a:ln>
          </p:spPr>
        </p:pic>
        <p:pic>
          <p:nvPicPr>
            <p:cNvPr id="69" name="Google Shape;69;p11" descr="Common Sense Education logo"/>
            <p:cNvPicPr preferRelativeResize="0"/>
            <p:nvPr/>
          </p:nvPicPr>
          <p:blipFill>
            <a:blip r:embed="rId7">
              <a:alphaModFix/>
            </a:blip>
            <a:stretch>
              <a:fillRect/>
            </a:stretch>
          </p:blipFill>
          <p:spPr>
            <a:xfrm>
              <a:off x="453300" y="4632642"/>
              <a:ext cx="651022" cy="238126"/>
            </a:xfrm>
            <a:prstGeom prst="rect">
              <a:avLst/>
            </a:prstGeom>
            <a:noFill/>
            <a:ln>
              <a:noFill/>
            </a:ln>
          </p:spPr>
        </p:pic>
      </p:grpSp>
      <p:sp>
        <p:nvSpPr>
          <p:cNvPr id="65" name="Google Shape;65;p11"/>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Calibri" panose="020F0502020204030204" pitchFamily="34" charset="0"/>
                <a:sym typeface="Lato"/>
              </a:rPr>
              <a:t>1</a:t>
            </a:fld>
            <a:endParaRPr sz="1200">
              <a:latin typeface="Lato"/>
              <a:ea typeface="Lato"/>
              <a:cs typeface="Calibri" panose="020F0502020204030204" pitchFamily="34" charset="0"/>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9" name="Google Shape;163;p20">
            <a:extLst>
              <a:ext uri="{FF2B5EF4-FFF2-40B4-BE49-F238E27FC236}">
                <a16:creationId xmlns:a16="http://schemas.microsoft.com/office/drawing/2014/main" id="{0AE0FA97-C362-7986-A1C2-5BF6FA37FE90}"/>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3725" y="235024"/>
            <a:ext cx="264750" cy="26475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sym typeface="Arial"/>
              </a:rPr>
              <a:t>ANALYZE: RED FLAG FEELINGS</a:t>
            </a:r>
          </a:p>
        </p:txBody>
      </p:sp>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532291" y="673520"/>
            <a:ext cx="6031679" cy="812379"/>
          </a:xfrm>
        </p:spPr>
        <p:txBody>
          <a:bodyPr/>
          <a:lstStyle/>
          <a:p>
            <a:pPr marL="0" lvl="0" indent="0" algn="ctr" rtl="0">
              <a:spcBef>
                <a:spcPts val="0"/>
              </a:spcBef>
              <a:spcAft>
                <a:spcPts val="0"/>
              </a:spcAft>
              <a:buNone/>
            </a:pPr>
            <a:r>
              <a:rPr lang="en-US" sz="2800">
                <a:latin typeface="+mj-lt"/>
                <a:ea typeface="Rubik"/>
                <a:sym typeface="Rubik"/>
              </a:rPr>
              <a:t>Feelings &amp; Options</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129553" y="1297641"/>
            <a:ext cx="7557247" cy="2958354"/>
          </a:xfrm>
        </p:spPr>
        <p: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sng" strike="noStrike" kern="0" cap="none" spc="0" normalizeH="0" baseline="0" noProof="0" dirty="0">
                <a:ln>
                  <a:noFill/>
                </a:ln>
                <a:solidFill>
                  <a:srgbClr val="413FE0"/>
                </a:solidFill>
                <a:effectLst/>
                <a:uLnTx/>
                <a:uFillTx/>
                <a:latin typeface="+mj-lt"/>
                <a:ea typeface="Lato"/>
                <a:cs typeface="Lato"/>
                <a:sym typeface="Lato"/>
              </a:rPr>
              <a:t>Identify</a:t>
            </a:r>
            <a:r>
              <a:rPr kumimoji="0" lang="en-US" sz="2000" b="1" i="0" u="none" strike="noStrike" kern="0" cap="none" spc="0" normalizeH="0" baseline="0" noProof="0" dirty="0">
                <a:ln>
                  <a:noFill/>
                </a:ln>
                <a:solidFill>
                  <a:srgbClr val="413FE0"/>
                </a:solidFill>
                <a:effectLst/>
                <a:uLnTx/>
                <a:uFillTx/>
                <a:latin typeface="+mj-lt"/>
                <a:ea typeface="Lato"/>
                <a:cs typeface="Lato"/>
                <a:sym typeface="Lato"/>
              </a:rPr>
              <a:t>.</a:t>
            </a:r>
            <a:r>
              <a:rPr kumimoji="0" lang="en-US" sz="2000" b="0" i="0" u="none" strike="noStrike" kern="0" cap="none" spc="0" normalizeH="0" baseline="0" noProof="0" dirty="0">
                <a:ln>
                  <a:noFill/>
                </a:ln>
                <a:solidFill>
                  <a:srgbClr val="000000"/>
                </a:solidFill>
                <a:effectLst/>
                <a:uLnTx/>
                <a:uFillTx/>
                <a:latin typeface="+mj-lt"/>
                <a:ea typeface="Lato"/>
                <a:cs typeface="Lato"/>
                <a:sym typeface="Lato"/>
              </a:rPr>
              <a:t> Who are the people involved in the situation? What challenge are they facing?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sng" strike="noStrike" kern="0" cap="none" spc="0" normalizeH="0" baseline="0" noProof="0" dirty="0">
              <a:ln>
                <a:noFill/>
              </a:ln>
              <a:solidFill>
                <a:srgbClr val="A64D79"/>
              </a:solidFill>
              <a:effectLst/>
              <a:uLnTx/>
              <a:uFillTx/>
              <a:latin typeface="+mj-lt"/>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sng" strike="noStrike" kern="0" cap="none" spc="0" normalizeH="0" baseline="0" noProof="0" dirty="0">
                <a:ln>
                  <a:noFill/>
                </a:ln>
                <a:solidFill>
                  <a:srgbClr val="413FE0"/>
                </a:solidFill>
                <a:effectLst/>
                <a:uLnTx/>
                <a:uFillTx/>
                <a:latin typeface="+mj-lt"/>
                <a:ea typeface="Lato"/>
                <a:cs typeface="Lato"/>
                <a:sym typeface="Lato"/>
              </a:rPr>
              <a:t>Feel</a:t>
            </a:r>
            <a:r>
              <a:rPr kumimoji="0" lang="en-US" sz="2000" b="1" i="0" u="none" strike="noStrike" kern="0" cap="none" spc="0" normalizeH="0" baseline="0" noProof="0" dirty="0">
                <a:ln>
                  <a:noFill/>
                </a:ln>
                <a:solidFill>
                  <a:srgbClr val="413FE0"/>
                </a:solidFill>
                <a:effectLst/>
                <a:uLnTx/>
                <a:uFillTx/>
                <a:latin typeface="+mj-lt"/>
                <a:ea typeface="Lato"/>
                <a:cs typeface="Lato"/>
                <a:sym typeface="Lato"/>
              </a:rPr>
              <a:t>.</a:t>
            </a:r>
            <a:r>
              <a:rPr kumimoji="0" lang="en-US" sz="2000" b="0" i="0" u="none" strike="noStrike" kern="0" cap="none" spc="0" normalizeH="0" baseline="0" noProof="0" dirty="0">
                <a:ln>
                  <a:noFill/>
                </a:ln>
                <a:solidFill>
                  <a:srgbClr val="000000"/>
                </a:solidFill>
                <a:effectLst/>
                <a:uLnTx/>
                <a:uFillTx/>
                <a:latin typeface="+mj-lt"/>
                <a:ea typeface="Lato"/>
                <a:cs typeface="Lato"/>
                <a:sym typeface="Lato"/>
              </a:rPr>
              <a:t> What is each person in the situation </a:t>
            </a:r>
            <a:r>
              <a:rPr kumimoji="0" lang="en-US" sz="2000" b="0" i="1" u="none" strike="noStrike" kern="0" cap="none" spc="0" normalizeH="0" baseline="0" noProof="0" dirty="0">
                <a:ln>
                  <a:noFill/>
                </a:ln>
                <a:solidFill>
                  <a:srgbClr val="000000"/>
                </a:solidFill>
                <a:effectLst/>
                <a:uLnTx/>
                <a:uFillTx/>
                <a:latin typeface="+mj-lt"/>
                <a:ea typeface="Lato"/>
                <a:cs typeface="Lato"/>
                <a:sym typeface="Lato"/>
              </a:rPr>
              <a:t>feeling</a:t>
            </a:r>
            <a:r>
              <a:rPr kumimoji="0" lang="en-US" sz="2000" b="0" i="0" u="none" strike="noStrike" kern="0" cap="none" spc="0" normalizeH="0" baseline="0" noProof="0" dirty="0">
                <a:ln>
                  <a:noFill/>
                </a:ln>
                <a:solidFill>
                  <a:srgbClr val="000000"/>
                </a:solidFill>
                <a:effectLst/>
                <a:uLnTx/>
                <a:uFillTx/>
                <a:latin typeface="+mj-lt"/>
                <a:ea typeface="Lato"/>
                <a:cs typeface="Lato"/>
                <a:sym typeface="Lato"/>
              </a:rPr>
              <a:t>? Why is the situation making them feel this way?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sng" strike="noStrike" kern="0" cap="none" spc="0" normalizeH="0" baseline="0" noProof="0" dirty="0">
              <a:ln>
                <a:noFill/>
              </a:ln>
              <a:solidFill>
                <a:srgbClr val="A64D79"/>
              </a:solidFill>
              <a:effectLst/>
              <a:uLnTx/>
              <a:uFillTx/>
              <a:latin typeface="+mj-lt"/>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sng" strike="noStrike" kern="0" cap="none" spc="0" normalizeH="0" baseline="0" noProof="0" dirty="0">
                <a:ln>
                  <a:noFill/>
                </a:ln>
                <a:solidFill>
                  <a:srgbClr val="413FE0"/>
                </a:solidFill>
                <a:effectLst/>
                <a:uLnTx/>
                <a:uFillTx/>
                <a:latin typeface="+mj-lt"/>
                <a:ea typeface="Lato"/>
                <a:cs typeface="Lato"/>
                <a:sym typeface="Lato"/>
              </a:rPr>
              <a:t>Imagine</a:t>
            </a:r>
            <a:r>
              <a:rPr kumimoji="0" lang="en-US" sz="2000" b="1" i="0" u="none" strike="noStrike" kern="0" cap="none" spc="0" normalizeH="0" baseline="0" noProof="0" dirty="0">
                <a:ln>
                  <a:noFill/>
                </a:ln>
                <a:solidFill>
                  <a:srgbClr val="413FE0"/>
                </a:solidFill>
                <a:effectLst/>
                <a:uLnTx/>
                <a:uFillTx/>
                <a:latin typeface="+mj-lt"/>
                <a:ea typeface="Lato"/>
                <a:cs typeface="Lato"/>
                <a:sym typeface="Lato"/>
              </a:rPr>
              <a:t>.</a:t>
            </a:r>
            <a:r>
              <a:rPr kumimoji="0" lang="en-US" sz="2000" b="0" i="0" u="none" strike="noStrike" kern="0" cap="none" spc="0" normalizeH="0" baseline="0" noProof="0" dirty="0">
                <a:ln>
                  <a:noFill/>
                </a:ln>
                <a:solidFill>
                  <a:srgbClr val="000000"/>
                </a:solidFill>
                <a:effectLst/>
                <a:uLnTx/>
                <a:uFillTx/>
                <a:latin typeface="+mj-lt"/>
                <a:ea typeface="Lato"/>
                <a:cs typeface="Lato"/>
                <a:sym typeface="Lato"/>
              </a:rPr>
              <a:t> Imagine </a:t>
            </a:r>
            <a:r>
              <a:rPr kumimoji="0" lang="en-US" sz="2000" b="0" i="1" u="none" strike="noStrike" kern="0" cap="none" spc="0" normalizeH="0" baseline="0" noProof="0" dirty="0">
                <a:ln>
                  <a:noFill/>
                </a:ln>
                <a:solidFill>
                  <a:srgbClr val="000000"/>
                </a:solidFill>
                <a:effectLst/>
                <a:uLnTx/>
                <a:uFillTx/>
                <a:latin typeface="+mj-lt"/>
                <a:ea typeface="Lato"/>
                <a:cs typeface="Lato"/>
                <a:sym typeface="Lato"/>
              </a:rPr>
              <a:t>options</a:t>
            </a:r>
            <a:r>
              <a:rPr kumimoji="0" lang="en-US" sz="2000" b="0" i="0" u="none" strike="noStrike" kern="0" cap="none" spc="0" normalizeH="0" baseline="0" noProof="0" dirty="0">
                <a:ln>
                  <a:noFill/>
                </a:ln>
                <a:solidFill>
                  <a:srgbClr val="000000"/>
                </a:solidFill>
                <a:effectLst/>
                <a:uLnTx/>
                <a:uFillTx/>
                <a:latin typeface="+mj-lt"/>
                <a:ea typeface="Lato"/>
                <a:cs typeface="Lato"/>
                <a:sym typeface="Lato"/>
              </a:rPr>
              <a:t> for how the situation could be handled. What could the people 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sng" strike="noStrike" kern="0" cap="none" spc="0" normalizeH="0" baseline="0" noProof="0" dirty="0">
              <a:ln>
                <a:noFill/>
              </a:ln>
              <a:solidFill>
                <a:srgbClr val="A64D79"/>
              </a:solidFill>
              <a:effectLst/>
              <a:uLnTx/>
              <a:uFillTx/>
              <a:latin typeface="+mj-lt"/>
              <a:ea typeface="Lato"/>
              <a:cs typeface="Lato"/>
              <a:sym typeface="La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sng" strike="noStrike" kern="0" cap="none" spc="0" normalizeH="0" baseline="0" noProof="0" dirty="0">
                <a:ln>
                  <a:noFill/>
                </a:ln>
                <a:solidFill>
                  <a:srgbClr val="413FE0"/>
                </a:solidFill>
                <a:effectLst/>
                <a:uLnTx/>
                <a:uFillTx/>
                <a:latin typeface="+mj-lt"/>
                <a:ea typeface="Lato"/>
                <a:cs typeface="Lato"/>
                <a:sym typeface="Lato"/>
              </a:rPr>
              <a:t>Say</a:t>
            </a:r>
            <a:r>
              <a:rPr kumimoji="0" lang="en-US" sz="2000" b="1" i="0" u="none" strike="noStrike" kern="0" cap="none" spc="0" normalizeH="0" baseline="0" noProof="0" dirty="0">
                <a:ln>
                  <a:noFill/>
                </a:ln>
                <a:solidFill>
                  <a:srgbClr val="413FE0"/>
                </a:solidFill>
                <a:effectLst/>
                <a:uLnTx/>
                <a:uFillTx/>
                <a:latin typeface="+mj-lt"/>
                <a:ea typeface="Lato"/>
                <a:cs typeface="Lato"/>
                <a:sym typeface="Lato"/>
              </a:rPr>
              <a:t>.</a:t>
            </a:r>
            <a:r>
              <a:rPr kumimoji="0" lang="en-US" sz="2000" b="0" i="0" u="none" strike="noStrike" kern="0" cap="none" spc="0" normalizeH="0" baseline="0" noProof="0" dirty="0">
                <a:ln>
                  <a:noFill/>
                </a:ln>
                <a:solidFill>
                  <a:srgbClr val="000000"/>
                </a:solidFill>
                <a:effectLst/>
                <a:uLnTx/>
                <a:uFillTx/>
                <a:latin typeface="+mj-lt"/>
                <a:ea typeface="Lato"/>
                <a:cs typeface="Lato"/>
                <a:sym typeface="Lato"/>
              </a:rPr>
              <a:t> What could the people involved say? </a:t>
            </a:r>
            <a:endParaRPr kumimoji="0" lang="en-US" sz="2000" b="1" i="0" u="sng" strike="noStrike" kern="0" cap="none" spc="0" normalizeH="0" baseline="0" noProof="0" dirty="0">
              <a:ln>
                <a:noFill/>
              </a:ln>
              <a:solidFill>
                <a:srgbClr val="000000"/>
              </a:solidFill>
              <a:effectLst/>
              <a:uLnTx/>
              <a:uFillTx/>
              <a:latin typeface="+mj-lt"/>
              <a:ea typeface="Lato"/>
              <a:cs typeface="Lato"/>
              <a:sym typeface="Lato"/>
            </a:endParaRPr>
          </a:p>
        </p:txBody>
      </p:sp>
      <p:pic>
        <p:nvPicPr>
          <p:cNvPr id="5" name="Google Shape;167;p20">
            <a:extLst>
              <a:ext uri="{FF2B5EF4-FFF2-40B4-BE49-F238E27FC236}">
                <a16:creationId xmlns:a16="http://schemas.microsoft.com/office/drawing/2014/main" id="{63988A1E-40D1-BD07-E64A-AA2A7C8B16FA}"/>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61013" y="1319475"/>
            <a:ext cx="452348" cy="490963"/>
          </a:xfrm>
          <a:prstGeom prst="rect">
            <a:avLst/>
          </a:prstGeom>
          <a:noFill/>
          <a:ln>
            <a:noFill/>
          </a:ln>
        </p:spPr>
      </p:pic>
      <p:pic>
        <p:nvPicPr>
          <p:cNvPr id="6" name="Google Shape;168;p20">
            <a:extLst>
              <a:ext uri="{FF2B5EF4-FFF2-40B4-BE49-F238E27FC236}">
                <a16:creationId xmlns:a16="http://schemas.microsoft.com/office/drawing/2014/main" id="{257281FA-79DD-6C92-E037-9516E110326A}"/>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12850" y="2181184"/>
            <a:ext cx="548700" cy="548703"/>
          </a:xfrm>
          <a:prstGeom prst="rect">
            <a:avLst/>
          </a:prstGeom>
          <a:noFill/>
          <a:ln>
            <a:noFill/>
          </a:ln>
        </p:spPr>
      </p:pic>
      <p:pic>
        <p:nvPicPr>
          <p:cNvPr id="7" name="Google Shape;169;p20">
            <a:extLst>
              <a:ext uri="{FF2B5EF4-FFF2-40B4-BE49-F238E27FC236}">
                <a16:creationId xmlns:a16="http://schemas.microsoft.com/office/drawing/2014/main" id="{35E108CB-E322-46F6-0EEA-66F22F761E3B}"/>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12838" y="3059784"/>
            <a:ext cx="548700" cy="469777"/>
          </a:xfrm>
          <a:prstGeom prst="rect">
            <a:avLst/>
          </a:prstGeom>
          <a:noFill/>
          <a:ln>
            <a:noFill/>
          </a:ln>
        </p:spPr>
      </p:pic>
      <p:pic>
        <p:nvPicPr>
          <p:cNvPr id="8" name="Google Shape;170;p20">
            <a:extLst>
              <a:ext uri="{FF2B5EF4-FFF2-40B4-BE49-F238E27FC236}">
                <a16:creationId xmlns:a16="http://schemas.microsoft.com/office/drawing/2014/main" id="{3F217025-5B7A-C8FF-4655-8D4362833B20}"/>
              </a:ex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43762" y="3859452"/>
            <a:ext cx="486852" cy="437872"/>
          </a:xfrm>
          <a:prstGeom prst="rect">
            <a:avLst/>
          </a:prstGeom>
          <a:noFill/>
          <a:ln>
            <a:noFill/>
          </a:ln>
        </p:spPr>
      </p:pic>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10</a:t>
            </a:fld>
            <a:endParaRPr sz="1200">
              <a:latin typeface="Lato"/>
              <a:ea typeface="Lato"/>
              <a:cs typeface="Lato"/>
              <a:sym typeface="Lato"/>
            </a:endParaRPr>
          </a:p>
        </p:txBody>
      </p:sp>
    </p:spTree>
    <p:extLst>
      <p:ext uri="{BB962C8B-B14F-4D97-AF65-F5344CB8AC3E}">
        <p14:creationId xmlns:p14="http://schemas.microsoft.com/office/powerpoint/2010/main" val="3578683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9" name="Google Shape;163;p20">
            <a:extLst>
              <a:ext uri="{FF2B5EF4-FFF2-40B4-BE49-F238E27FC236}">
                <a16:creationId xmlns:a16="http://schemas.microsoft.com/office/drawing/2014/main" id="{0AE0FA97-C362-7986-A1C2-5BF6FA37FE90}"/>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3725" y="235024"/>
            <a:ext cx="264750" cy="26475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sym typeface="Arial"/>
              </a:rPr>
              <a:t>ANALYZE: RED FLAG FEELINGS</a:t>
            </a:r>
          </a:p>
        </p:txBody>
      </p:sp>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604444" y="673520"/>
            <a:ext cx="6031679" cy="812379"/>
          </a:xfrm>
        </p:spPr>
        <p:txBody>
          <a:bodyPr/>
          <a:lstStyle/>
          <a:p>
            <a:pPr marL="0" lvl="0" indent="0" algn="l" rtl="0">
              <a:lnSpc>
                <a:spcPct val="90000"/>
              </a:lnSpc>
              <a:spcBef>
                <a:spcPts val="0"/>
              </a:spcBef>
              <a:spcAft>
                <a:spcPts val="0"/>
              </a:spcAft>
              <a:buNone/>
            </a:pPr>
            <a:r>
              <a:rPr lang="en-US" sz="2800">
                <a:latin typeface="+mj-lt"/>
                <a:ea typeface="Rubik"/>
                <a:sym typeface="Rubik"/>
              </a:rPr>
              <a:t>Jason and Tim Scenario</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450476" y="1297641"/>
            <a:ext cx="6851278" cy="2958354"/>
          </a:xfrm>
        </p:spPr>
        <p:txBody>
          <a:bodyPr/>
          <a:lstStyle/>
          <a:p>
            <a:pPr marL="457200" marR="0" lvl="0" indent="-336550" algn="l" defTabSz="914400" rtl="0" eaLnBrk="1" fontAlgn="auto" latinLnBrk="0" hangingPunct="1">
              <a:lnSpc>
                <a:spcPct val="115000"/>
              </a:lnSpc>
              <a:spcBef>
                <a:spcPts val="0"/>
              </a:spcBef>
              <a:spcAft>
                <a:spcPts val="0"/>
              </a:spcAft>
              <a:buClr>
                <a:srgbClr val="000000"/>
              </a:buClr>
              <a:buSzPts val="1700"/>
              <a:tabLst/>
              <a:defRPr/>
            </a:pPr>
            <a:r>
              <a:rPr kumimoji="0" lang="en-US" sz="1700" b="0" i="0" u="none" strike="noStrike" kern="0" cap="none" spc="0" normalizeH="0" baseline="0" noProof="0" dirty="0">
                <a:ln>
                  <a:noFill/>
                </a:ln>
                <a:solidFill>
                  <a:srgbClr val="000000"/>
                </a:solidFill>
                <a:effectLst/>
                <a:uLnTx/>
                <a:uFillTx/>
                <a:latin typeface="+mj-lt"/>
                <a:ea typeface="Lato"/>
                <a:cs typeface="Lato"/>
                <a:sym typeface="Lato"/>
              </a:rPr>
              <a:t>Jason's classmate Tim had started texting Jason a lot, every day. </a:t>
            </a:r>
          </a:p>
          <a:p>
            <a:pPr marL="457200" marR="0" lvl="0" indent="-336550" algn="l" defTabSz="914400" rtl="0" eaLnBrk="1" fontAlgn="auto" latinLnBrk="0" hangingPunct="1">
              <a:lnSpc>
                <a:spcPct val="115000"/>
              </a:lnSpc>
              <a:spcBef>
                <a:spcPts val="0"/>
              </a:spcBef>
              <a:spcAft>
                <a:spcPts val="0"/>
              </a:spcAft>
              <a:buClr>
                <a:srgbClr val="000000"/>
              </a:buClr>
              <a:buSzPts val="1700"/>
              <a:tabLst/>
              <a:defRPr/>
            </a:pPr>
            <a:r>
              <a:rPr kumimoji="0" lang="en-US" sz="1700" b="0" i="0" u="none" strike="noStrike" kern="0" cap="none" spc="0" normalizeH="0" baseline="0" noProof="0" dirty="0">
                <a:ln>
                  <a:noFill/>
                </a:ln>
                <a:solidFill>
                  <a:srgbClr val="000000"/>
                </a:solidFill>
                <a:effectLst/>
                <a:uLnTx/>
                <a:uFillTx/>
                <a:latin typeface="+mj-lt"/>
                <a:ea typeface="Lato"/>
                <a:cs typeface="Lato"/>
                <a:sym typeface="Lato"/>
              </a:rPr>
              <a:t>At first Jason was happy to be talking to Tim out of school. </a:t>
            </a:r>
          </a:p>
          <a:p>
            <a:pPr marL="457200" marR="0" lvl="0" indent="-336550" algn="l" defTabSz="914400" rtl="0" eaLnBrk="1" fontAlgn="auto" latinLnBrk="0" hangingPunct="1">
              <a:lnSpc>
                <a:spcPct val="115000"/>
              </a:lnSpc>
              <a:spcBef>
                <a:spcPts val="0"/>
              </a:spcBef>
              <a:spcAft>
                <a:spcPts val="0"/>
              </a:spcAft>
              <a:buClr>
                <a:srgbClr val="000000"/>
              </a:buClr>
              <a:buSzPts val="1700"/>
              <a:tabLst/>
              <a:defRPr/>
            </a:pPr>
            <a:r>
              <a:rPr kumimoji="0" lang="en-US" sz="1700" b="0" i="0" u="none" strike="noStrike" kern="0" cap="none" spc="0" normalizeH="0" baseline="0" noProof="0" dirty="0">
                <a:ln>
                  <a:noFill/>
                </a:ln>
                <a:solidFill>
                  <a:srgbClr val="000000"/>
                </a:solidFill>
                <a:effectLst/>
                <a:uLnTx/>
                <a:uFillTx/>
                <a:latin typeface="+mj-lt"/>
                <a:ea typeface="Lato"/>
                <a:cs typeface="Lato"/>
                <a:sym typeface="Lato"/>
              </a:rPr>
              <a:t>Tim's parents were fighting a lot, and Tim's life at home had gotten really stressful. </a:t>
            </a:r>
          </a:p>
          <a:p>
            <a:pPr marL="457200" marR="0" lvl="0" indent="-336550" algn="l" defTabSz="914400" rtl="0" eaLnBrk="1" fontAlgn="auto" latinLnBrk="0" hangingPunct="1">
              <a:lnSpc>
                <a:spcPct val="115000"/>
              </a:lnSpc>
              <a:spcBef>
                <a:spcPts val="0"/>
              </a:spcBef>
              <a:spcAft>
                <a:spcPts val="0"/>
              </a:spcAft>
              <a:buClr>
                <a:srgbClr val="000000"/>
              </a:buClr>
              <a:buSzPts val="1700"/>
              <a:tabLst/>
              <a:defRPr/>
            </a:pPr>
            <a:r>
              <a:rPr kumimoji="0" lang="en-US" sz="1700" b="0" i="0" u="none" strike="noStrike" kern="0" cap="none" spc="0" normalizeH="0" baseline="0" noProof="0" dirty="0">
                <a:ln>
                  <a:noFill/>
                </a:ln>
                <a:solidFill>
                  <a:srgbClr val="000000"/>
                </a:solidFill>
                <a:effectLst/>
                <a:uLnTx/>
                <a:uFillTx/>
                <a:latin typeface="+mj-lt"/>
                <a:ea typeface="Lato"/>
                <a:cs typeface="Lato"/>
                <a:sym typeface="Lato"/>
              </a:rPr>
              <a:t>The texting had become overwhelming for Jason. </a:t>
            </a:r>
          </a:p>
          <a:p>
            <a:pPr marL="457200" marR="0" lvl="0" indent="-336550" algn="l" defTabSz="914400" rtl="0" eaLnBrk="1" fontAlgn="auto" latinLnBrk="0" hangingPunct="1">
              <a:lnSpc>
                <a:spcPct val="115000"/>
              </a:lnSpc>
              <a:spcBef>
                <a:spcPts val="0"/>
              </a:spcBef>
              <a:spcAft>
                <a:spcPts val="0"/>
              </a:spcAft>
              <a:buClr>
                <a:srgbClr val="000000"/>
              </a:buClr>
              <a:buSzPts val="1700"/>
              <a:tabLst/>
              <a:defRPr/>
            </a:pPr>
            <a:r>
              <a:rPr kumimoji="0" lang="en-US" sz="1700" b="0" i="0" u="none" strike="noStrike" kern="0" cap="none" spc="0" normalizeH="0" baseline="0" noProof="0" dirty="0">
                <a:ln>
                  <a:noFill/>
                </a:ln>
                <a:solidFill>
                  <a:srgbClr val="000000"/>
                </a:solidFill>
                <a:effectLst/>
                <a:uLnTx/>
                <a:uFillTx/>
                <a:latin typeface="+mj-lt"/>
                <a:ea typeface="Lato"/>
                <a:cs typeface="Lato"/>
                <a:sym typeface="Lato"/>
              </a:rPr>
              <a:t>Jason cared about Tim and didn't want to make his situation any worse by not being a good friend. </a:t>
            </a:r>
          </a:p>
          <a:p>
            <a:pPr marL="457200" marR="0" lvl="0" indent="-336550" algn="l" defTabSz="914400" rtl="0" eaLnBrk="1" fontAlgn="auto" latinLnBrk="0" hangingPunct="1">
              <a:lnSpc>
                <a:spcPct val="115000"/>
              </a:lnSpc>
              <a:spcBef>
                <a:spcPts val="0"/>
              </a:spcBef>
              <a:spcAft>
                <a:spcPts val="0"/>
              </a:spcAft>
              <a:buClr>
                <a:srgbClr val="000000"/>
              </a:buClr>
              <a:buSzPts val="1700"/>
              <a:tabLst/>
              <a:defRPr/>
            </a:pPr>
            <a:r>
              <a:rPr kumimoji="0" lang="en-US" sz="1700" b="0" i="0" u="none" strike="noStrike" kern="0" cap="none" spc="0" normalizeH="0" baseline="0" noProof="0" dirty="0">
                <a:ln>
                  <a:noFill/>
                </a:ln>
                <a:solidFill>
                  <a:srgbClr val="000000"/>
                </a:solidFill>
                <a:effectLst/>
                <a:uLnTx/>
                <a:uFillTx/>
                <a:latin typeface="+mj-lt"/>
                <a:ea typeface="Lato"/>
                <a:cs typeface="Lato"/>
                <a:sym typeface="Lato"/>
              </a:rPr>
              <a:t>Jason thought he needed to set some boundaries, but he wasn't sure how and didn't want to make things harder for Tim.</a:t>
            </a:r>
          </a:p>
        </p:txBody>
      </p:sp>
      <p:pic>
        <p:nvPicPr>
          <p:cNvPr id="10" name="Google Shape;177;p21">
            <a:extLst>
              <a:ext uri="{FF2B5EF4-FFF2-40B4-BE49-F238E27FC236}">
                <a16:creationId xmlns:a16="http://schemas.microsoft.com/office/drawing/2014/main" id="{3A81F293-CD94-FE3F-7755-00347A108806}"/>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332524" y="326525"/>
            <a:ext cx="1488900" cy="1645175"/>
          </a:xfrm>
          <a:prstGeom prst="rect">
            <a:avLst/>
          </a:prstGeom>
          <a:noFill/>
          <a:ln>
            <a:noFill/>
          </a:ln>
        </p:spPr>
      </p:pic>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11</a:t>
            </a:fld>
            <a:endParaRPr sz="1200">
              <a:latin typeface="Lato"/>
              <a:ea typeface="Lato"/>
              <a:cs typeface="Lato"/>
              <a:sym typeface="Lato"/>
            </a:endParaRPr>
          </a:p>
        </p:txBody>
      </p:sp>
    </p:spTree>
    <p:extLst>
      <p:ext uri="{BB962C8B-B14F-4D97-AF65-F5344CB8AC3E}">
        <p14:creationId xmlns:p14="http://schemas.microsoft.com/office/powerpoint/2010/main" val="1690741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ACTIVITY: FEELINGS &amp; OPTIONS</a:t>
            </a:r>
          </a:p>
        </p:txBody>
      </p:sp>
      <p:pic>
        <p:nvPicPr>
          <p:cNvPr id="6" name="Google Shape;190;p22">
            <a:extLst>
              <a:ext uri="{FF2B5EF4-FFF2-40B4-BE49-F238E27FC236}">
                <a16:creationId xmlns:a16="http://schemas.microsoft.com/office/drawing/2014/main" id="{D686E1FE-8CE4-2974-0D70-DD2C1D2FBBB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32126" y="1260386"/>
            <a:ext cx="460821"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IDENTIFY</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499346" y="2050675"/>
            <a:ext cx="6508377" cy="1332265"/>
          </a:xfrm>
        </p:spPr>
        <p:txBody>
          <a:bodyPr/>
          <a:lstStyle/>
          <a:p>
            <a:pPr indent="-355600">
              <a:buSzPts val="2000"/>
            </a:pPr>
            <a:r>
              <a:rPr lang="en-US" dirty="0"/>
              <a:t>Who are the people involved in the situation?</a:t>
            </a:r>
          </a:p>
          <a:p>
            <a:pPr indent="-355600">
              <a:buSzPts val="2000"/>
            </a:pPr>
            <a:r>
              <a:rPr lang="en-US" dirty="0"/>
              <a:t>What challenge are they facing?</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12</a:t>
            </a:fld>
            <a:endParaRPr sz="1200">
              <a:latin typeface="Lato"/>
              <a:ea typeface="Lato"/>
              <a:cs typeface="Lato"/>
              <a:sym typeface="Lato"/>
            </a:endParaRPr>
          </a:p>
        </p:txBody>
      </p:sp>
    </p:spTree>
    <p:extLst>
      <p:ext uri="{BB962C8B-B14F-4D97-AF65-F5344CB8AC3E}">
        <p14:creationId xmlns:p14="http://schemas.microsoft.com/office/powerpoint/2010/main" val="409485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ACTIVITY: FEELINGS &amp; OPTIONS</a:t>
            </a:r>
          </a:p>
        </p:txBody>
      </p:sp>
      <p:pic>
        <p:nvPicPr>
          <p:cNvPr id="7" name="Google Shape;197;p23">
            <a:extLst>
              <a:ext uri="{FF2B5EF4-FFF2-40B4-BE49-F238E27FC236}">
                <a16:creationId xmlns:a16="http://schemas.microsoft.com/office/drawing/2014/main" id="{B5C82DBD-6C22-85FF-B200-7065B16915F3}"/>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28175" y="1268469"/>
            <a:ext cx="500175"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FEEL</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916205" y="2050675"/>
            <a:ext cx="5755343" cy="1667437"/>
          </a:xfrm>
        </p:spPr>
        <p:txBody>
          <a:bodyPr/>
          <a:lstStyle/>
          <a:p>
            <a:pPr marL="457200" lvl="0" indent="-355600" algn="l" rtl="0">
              <a:spcBef>
                <a:spcPts val="0"/>
              </a:spcBef>
              <a:spcAft>
                <a:spcPts val="0"/>
              </a:spcAft>
              <a:buSzPts val="2000"/>
            </a:pPr>
            <a:r>
              <a:rPr lang="en-US" dirty="0"/>
              <a:t>What is each person in the situation feeling?</a:t>
            </a:r>
          </a:p>
          <a:p>
            <a:pPr marL="457200" lvl="0" indent="-355600" algn="l" rtl="0">
              <a:spcBef>
                <a:spcPts val="0"/>
              </a:spcBef>
              <a:spcAft>
                <a:spcPts val="0"/>
              </a:spcAft>
              <a:buSzPts val="2000"/>
            </a:pPr>
            <a:r>
              <a:rPr lang="en-US" dirty="0"/>
              <a:t>Why is the situation making them feel this way?</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13</a:t>
            </a:fld>
            <a:endParaRPr sz="1200">
              <a:latin typeface="Lato"/>
              <a:ea typeface="Lato"/>
              <a:cs typeface="Lato"/>
              <a:sym typeface="Lato"/>
            </a:endParaRPr>
          </a:p>
        </p:txBody>
      </p:sp>
    </p:spTree>
    <p:extLst>
      <p:ext uri="{BB962C8B-B14F-4D97-AF65-F5344CB8AC3E}">
        <p14:creationId xmlns:p14="http://schemas.microsoft.com/office/powerpoint/2010/main" val="361418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ACTIVITY: FEELINGS &amp; OPTIONS</a:t>
            </a:r>
          </a:p>
        </p:txBody>
      </p:sp>
      <p:pic>
        <p:nvPicPr>
          <p:cNvPr id="6" name="Google Shape;208;p24">
            <a:extLst>
              <a:ext uri="{FF2B5EF4-FFF2-40B4-BE49-F238E27FC236}">
                <a16:creationId xmlns:a16="http://schemas.microsoft.com/office/drawing/2014/main" id="{BAD6E8AD-3130-2248-354D-6254BB840CB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81586" y="1295338"/>
            <a:ext cx="584248"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IMAGINE</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2124634" y="2050675"/>
            <a:ext cx="5143501" cy="1136278"/>
          </a:xfrm>
        </p:spPr>
        <p:txBody>
          <a:bodyPr/>
          <a:lstStyle/>
          <a:p>
            <a:pPr marL="0" lvl="0" indent="0" algn="ctr" rtl="0">
              <a:spcBef>
                <a:spcPts val="0"/>
              </a:spcBef>
              <a:spcAft>
                <a:spcPts val="0"/>
              </a:spcAft>
              <a:buNone/>
            </a:pPr>
            <a:r>
              <a:rPr lang="en-US" dirty="0"/>
              <a:t>Imagine options for how the situation could be handled.</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14</a:t>
            </a:fld>
            <a:endParaRPr sz="1200">
              <a:latin typeface="Lato"/>
              <a:ea typeface="Lato"/>
              <a:cs typeface="Lato"/>
              <a:sym typeface="Lato"/>
            </a:endParaRPr>
          </a:p>
        </p:txBody>
      </p:sp>
    </p:spTree>
    <p:extLst>
      <p:ext uri="{BB962C8B-B14F-4D97-AF65-F5344CB8AC3E}">
        <p14:creationId xmlns:p14="http://schemas.microsoft.com/office/powerpoint/2010/main" val="565415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ACTIVITY: FEELINGS &amp; OPTIONS</a:t>
            </a:r>
          </a:p>
        </p:txBody>
      </p:sp>
      <p:pic>
        <p:nvPicPr>
          <p:cNvPr id="7" name="Google Shape;217;p25">
            <a:extLst>
              <a:ext uri="{FF2B5EF4-FFF2-40B4-BE49-F238E27FC236}">
                <a16:creationId xmlns:a16="http://schemas.microsoft.com/office/drawing/2014/main" id="{72C3A352-8A6A-D08E-8CF9-2C546387B94A}"/>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05664" y="1309603"/>
            <a:ext cx="584225" cy="52545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SAY</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875864" y="2050675"/>
            <a:ext cx="5755343" cy="1371601"/>
          </a:xfrm>
        </p:spPr>
        <p:txBody>
          <a:bodyPr/>
          <a:lstStyle/>
          <a:p>
            <a:pPr marL="0" lvl="0" indent="0" algn="ctr" rtl="0">
              <a:spcBef>
                <a:spcPts val="0"/>
              </a:spcBef>
              <a:spcAft>
                <a:spcPts val="0"/>
              </a:spcAft>
              <a:buNone/>
            </a:pPr>
            <a:r>
              <a:rPr lang="en-US" dirty="0"/>
              <a:t>Thinking more about the idea you chose for handling the situation, what could the people involved say?</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15</a:t>
            </a:fld>
            <a:endParaRPr sz="1200">
              <a:latin typeface="Lato"/>
              <a:ea typeface="Lato"/>
              <a:cs typeface="Lato"/>
              <a:sym typeface="Lato"/>
            </a:endParaRPr>
          </a:p>
        </p:txBody>
      </p:sp>
    </p:spTree>
    <p:extLst>
      <p:ext uri="{BB962C8B-B14F-4D97-AF65-F5344CB8AC3E}">
        <p14:creationId xmlns:p14="http://schemas.microsoft.com/office/powerpoint/2010/main" val="296062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Google Shape;227;p26">
            <a:extLst>
              <a:ext uri="{FF2B5EF4-FFF2-40B4-BE49-F238E27FC236}">
                <a16:creationId xmlns:a16="http://schemas.microsoft.com/office/drawing/2014/main" id="{8DD9D1F1-A478-2375-D3CA-8CD923D0F0F4}"/>
              </a:ext>
              <a:ext uri="{C183D7F6-B498-43B3-948B-1728B52AA6E4}">
                <adec:decorative xmlns:adec="http://schemas.microsoft.com/office/drawing/2017/decorative" val="1"/>
              </a:ext>
            </a:extLst>
          </p:cNvPr>
          <p:cNvPicPr preferRelativeResize="0"/>
          <p:nvPr/>
        </p:nvPicPr>
        <p:blipFill rotWithShape="1">
          <a:blip r:embed="rId3">
            <a:alphaModFix/>
          </a:blip>
          <a:srcRect b="10"/>
          <a:stretch/>
        </p:blipFill>
        <p:spPr>
          <a:xfrm rot="-1705712">
            <a:off x="2806037" y="2271173"/>
            <a:ext cx="351199" cy="456279"/>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3120693" y="2184974"/>
            <a:ext cx="2822908" cy="598564"/>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413FE0"/>
                </a:solidFill>
                <a:effectLst/>
                <a:uLnTx/>
                <a:uFillTx/>
                <a:latin typeface="+mj-lt"/>
                <a:ea typeface="Rubik"/>
                <a:sym typeface="Rubik"/>
              </a:rPr>
              <a:t>Lesson Review</a:t>
            </a:r>
          </a:p>
        </p:txBody>
      </p:sp>
      <p:pic>
        <p:nvPicPr>
          <p:cNvPr id="12" name="Google Shape;228;p26">
            <a:extLst>
              <a:ext uri="{FF2B5EF4-FFF2-40B4-BE49-F238E27FC236}">
                <a16:creationId xmlns:a16="http://schemas.microsoft.com/office/drawing/2014/main" id="{6DEAEFC5-59D2-1987-390B-87F4A7735D8A}"/>
              </a:ext>
              <a:ext uri="{C183D7F6-B498-43B3-948B-1728B52AA6E4}">
                <adec:decorative xmlns:adec="http://schemas.microsoft.com/office/drawing/2017/decorative" val="1"/>
              </a:ext>
            </a:extLst>
          </p:cNvPr>
          <p:cNvPicPr preferRelativeResize="0"/>
          <p:nvPr/>
        </p:nvPicPr>
        <p:blipFill rotWithShape="1">
          <a:blip r:embed="rId3">
            <a:alphaModFix/>
          </a:blip>
          <a:srcRect b="10"/>
          <a:stretch/>
        </p:blipFill>
        <p:spPr>
          <a:xfrm rot="1221966" flipH="1">
            <a:off x="5972362" y="2271161"/>
            <a:ext cx="351199" cy="456279"/>
          </a:xfrm>
          <a:prstGeom prst="rect">
            <a:avLst/>
          </a:prstGeom>
          <a:noFill/>
          <a:ln>
            <a:noFill/>
          </a:ln>
        </p:spPr>
      </p:pic>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16</a:t>
            </a:fld>
            <a:endParaRPr sz="1200">
              <a:latin typeface="Lato"/>
              <a:ea typeface="Lato"/>
              <a:cs typeface="Lato"/>
              <a:sym typeface="Lato"/>
            </a:endParaRPr>
          </a:p>
        </p:txBody>
      </p:sp>
    </p:spTree>
    <p:extLst>
      <p:ext uri="{BB962C8B-B14F-4D97-AF65-F5344CB8AC3E}">
        <p14:creationId xmlns:p14="http://schemas.microsoft.com/office/powerpoint/2010/main" val="1518341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6" name="Google Shape;240;p27">
            <a:extLst>
              <a:ext uri="{FF2B5EF4-FFF2-40B4-BE49-F238E27FC236}">
                <a16:creationId xmlns:a16="http://schemas.microsoft.com/office/drawing/2014/main" id="{84B0857D-1E44-0862-C53D-649FB99C0EB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GROUP REVIEW</a:t>
            </a:r>
          </a:p>
        </p:txBody>
      </p:sp>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383377" y="700613"/>
            <a:ext cx="6031679" cy="812379"/>
          </a:xfrm>
        </p:spPr>
        <p:txBody>
          <a:bodyPr/>
          <a:lstStyle/>
          <a:p>
            <a:pPr marL="0" lvl="0" indent="0" algn="ctr" rtl="0">
              <a:lnSpc>
                <a:spcPct val="90000"/>
              </a:lnSpc>
              <a:spcBef>
                <a:spcPts val="0"/>
              </a:spcBef>
              <a:spcAft>
                <a:spcPts val="0"/>
              </a:spcAft>
              <a:buNone/>
            </a:pPr>
            <a:r>
              <a:rPr lang="en-US" sz="2800">
                <a:latin typeface="+mj-lt"/>
                <a:ea typeface="Rubik"/>
                <a:sym typeface="Rubik"/>
              </a:rPr>
              <a:t>Technology: positive or negative?</a:t>
            </a:r>
            <a:endParaRPr lang="en-US" sz="2800" dirty="0">
              <a:latin typeface="+mj-lt"/>
              <a:ea typeface="Rubik"/>
              <a:sym typeface="Rubik"/>
            </a:endParaRPr>
          </a:p>
        </p:txBody>
      </p:sp>
      <p:grpSp>
        <p:nvGrpSpPr>
          <p:cNvPr id="16" name="Group 15" descr="The highlighted text shows the positive aspects of technology, which are “friends can talk or chat more easily, even when they are far away” and “you can connect with friends who have similar interests.”">
            <a:extLst>
              <a:ext uri="{FF2B5EF4-FFF2-40B4-BE49-F238E27FC236}">
                <a16:creationId xmlns:a16="http://schemas.microsoft.com/office/drawing/2014/main" id="{BEEA557D-C1ED-2243-EFB2-10CF86568677}"/>
              </a:ext>
            </a:extLst>
          </p:cNvPr>
          <p:cNvGrpSpPr/>
          <p:nvPr/>
        </p:nvGrpSpPr>
        <p:grpSpPr>
          <a:xfrm>
            <a:off x="2562625" y="1559859"/>
            <a:ext cx="6016599" cy="2181304"/>
            <a:chOff x="2562625" y="1559859"/>
            <a:chExt cx="6016599" cy="2181304"/>
          </a:xfrm>
        </p:grpSpPr>
        <p:sp>
          <p:nvSpPr>
            <p:cNvPr id="13" name="Google Shape;235;p27">
              <a:extLst>
                <a:ext uri="{FF2B5EF4-FFF2-40B4-BE49-F238E27FC236}">
                  <a16:creationId xmlns:a16="http://schemas.microsoft.com/office/drawing/2014/main" id="{3870F32F-FA3B-2F8D-5DFE-2441E07BED9D}"/>
                </a:ext>
              </a:extLst>
            </p:cNvPr>
            <p:cNvSpPr/>
            <p:nvPr/>
          </p:nvSpPr>
          <p:spPr>
            <a:xfrm>
              <a:off x="2562625" y="3380975"/>
              <a:ext cx="5970494" cy="360188"/>
            </a:xfrm>
            <a:prstGeom prst="rect">
              <a:avLst/>
            </a:prstGeom>
            <a:solidFill>
              <a:srgbClr val="413FE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5;p27">
              <a:extLst>
                <a:ext uri="{FF2B5EF4-FFF2-40B4-BE49-F238E27FC236}">
                  <a16:creationId xmlns:a16="http://schemas.microsoft.com/office/drawing/2014/main" id="{4F061143-0863-FBAB-BB35-8DB22433D524}"/>
                </a:ext>
              </a:extLst>
            </p:cNvPr>
            <p:cNvSpPr/>
            <p:nvPr/>
          </p:nvSpPr>
          <p:spPr>
            <a:xfrm>
              <a:off x="2608730" y="1559859"/>
              <a:ext cx="5970494" cy="668511"/>
            </a:xfrm>
            <a:prstGeom prst="rect">
              <a:avLst/>
            </a:prstGeom>
            <a:solidFill>
              <a:srgbClr val="413FE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2113280" y="1490424"/>
            <a:ext cx="6610775" cy="2775334"/>
          </a:xfrm>
        </p:spPr>
        <p:txBody>
          <a:bodyPr/>
          <a:lstStyle/>
          <a:p>
            <a:pPr fontAlgn="base"/>
            <a:r>
              <a:rPr lang="en-US" sz="2000" dirty="0"/>
              <a:t>Friends can talk or chat more easily, even when they are far away.</a:t>
            </a:r>
          </a:p>
          <a:p>
            <a:pPr fontAlgn="base"/>
            <a:r>
              <a:rPr lang="en-US" sz="2000" dirty="0"/>
              <a:t>Friends can ignore limits and expect other people to be available all times of the day or night.</a:t>
            </a:r>
          </a:p>
          <a:p>
            <a:pPr fontAlgn="base"/>
            <a:r>
              <a:rPr lang="en-US" sz="2000" dirty="0"/>
              <a:t>Friends can want to talk to chat with you even when you want time alone.</a:t>
            </a:r>
          </a:p>
          <a:p>
            <a:pPr fontAlgn="base"/>
            <a:r>
              <a:rPr lang="en-US" sz="2000" dirty="0"/>
              <a:t>You can connect with friends who have similar interests.</a:t>
            </a:r>
          </a:p>
        </p:txBody>
      </p:sp>
      <p:pic>
        <p:nvPicPr>
          <p:cNvPr id="5" name="Google Shape;238;p27">
            <a:extLst>
              <a:ext uri="{FF2B5EF4-FFF2-40B4-BE49-F238E27FC236}">
                <a16:creationId xmlns:a16="http://schemas.microsoft.com/office/drawing/2014/main" id="{9AAEE131-8C92-9387-7A28-2A8969956ACD}"/>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07950" y="1603431"/>
            <a:ext cx="1486326" cy="3055450"/>
          </a:xfrm>
          <a:prstGeom prst="rect">
            <a:avLst/>
          </a:prstGeom>
          <a:noFill/>
          <a:ln>
            <a:noFill/>
          </a:ln>
        </p:spPr>
      </p:pic>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17</a:t>
            </a:fld>
            <a:endParaRPr sz="1200">
              <a:latin typeface="Lato"/>
              <a:ea typeface="Lato"/>
              <a:cs typeface="Lato"/>
              <a:sym typeface="Lato"/>
            </a:endParaRPr>
          </a:p>
        </p:txBody>
      </p:sp>
    </p:spTree>
    <p:extLst>
      <p:ext uri="{BB962C8B-B14F-4D97-AF65-F5344CB8AC3E}">
        <p14:creationId xmlns:p14="http://schemas.microsoft.com/office/powerpoint/2010/main" val="235797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6" name="Google Shape;240;p27">
            <a:extLst>
              <a:ext uri="{FF2B5EF4-FFF2-40B4-BE49-F238E27FC236}">
                <a16:creationId xmlns:a16="http://schemas.microsoft.com/office/drawing/2014/main" id="{84B0857D-1E44-0862-C53D-649FB99C0EB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GROUP REVIEW</a:t>
            </a:r>
          </a:p>
        </p:txBody>
      </p:sp>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383377" y="700613"/>
            <a:ext cx="6031679" cy="812379"/>
          </a:xfrm>
        </p:spPr>
        <p:txBody>
          <a:bodyPr/>
          <a:lstStyle/>
          <a:p>
            <a:pPr marL="0" lvl="0" indent="0" algn="ctr" rtl="0">
              <a:lnSpc>
                <a:spcPct val="90000"/>
              </a:lnSpc>
              <a:spcBef>
                <a:spcPts val="0"/>
              </a:spcBef>
              <a:spcAft>
                <a:spcPts val="0"/>
              </a:spcAft>
              <a:buNone/>
            </a:pPr>
            <a:r>
              <a:rPr lang="en-US" sz="2800">
                <a:latin typeface="+mj-lt"/>
                <a:ea typeface="Rubik"/>
                <a:sym typeface="Rubik"/>
              </a:rPr>
              <a:t>Feelings: good or bad?</a:t>
            </a:r>
          </a:p>
        </p:txBody>
      </p:sp>
      <p:grpSp>
        <p:nvGrpSpPr>
          <p:cNvPr id="16" name="Group 15" descr="o Blue bars: The highlighted text shows the times being on digital media might make a person feel good, which are “a friend shares a funny video,” “someone responds to your text right away and makes you feel like they listened to you,” and “someone likes your post.”">
            <a:extLst>
              <a:ext uri="{FF2B5EF4-FFF2-40B4-BE49-F238E27FC236}">
                <a16:creationId xmlns:a16="http://schemas.microsoft.com/office/drawing/2014/main" id="{BEEA557D-C1ED-2243-EFB2-10CF86568677}"/>
              </a:ext>
            </a:extLst>
          </p:cNvPr>
          <p:cNvGrpSpPr/>
          <p:nvPr/>
        </p:nvGrpSpPr>
        <p:grpSpPr>
          <a:xfrm>
            <a:off x="1102659" y="1606923"/>
            <a:ext cx="5977218" cy="2723030"/>
            <a:chOff x="2602006" y="1391770"/>
            <a:chExt cx="5977218" cy="2723030"/>
          </a:xfrm>
        </p:grpSpPr>
        <p:sp>
          <p:nvSpPr>
            <p:cNvPr id="13" name="Google Shape;235;p27">
              <a:extLst>
                <a:ext uri="{FF2B5EF4-FFF2-40B4-BE49-F238E27FC236}">
                  <a16:creationId xmlns:a16="http://schemas.microsoft.com/office/drawing/2014/main" id="{3870F32F-FA3B-2F8D-5DFE-2441E07BED9D}"/>
                </a:ext>
              </a:extLst>
            </p:cNvPr>
            <p:cNvSpPr/>
            <p:nvPr/>
          </p:nvSpPr>
          <p:spPr>
            <a:xfrm>
              <a:off x="2608730" y="3724835"/>
              <a:ext cx="5970494" cy="389965"/>
            </a:xfrm>
            <a:prstGeom prst="rect">
              <a:avLst/>
            </a:prstGeom>
            <a:solidFill>
              <a:srgbClr val="413FE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5;p27">
              <a:extLst>
                <a:ext uri="{FF2B5EF4-FFF2-40B4-BE49-F238E27FC236}">
                  <a16:creationId xmlns:a16="http://schemas.microsoft.com/office/drawing/2014/main" id="{4F061143-0863-FBAB-BB35-8DB22433D524}"/>
                </a:ext>
              </a:extLst>
            </p:cNvPr>
            <p:cNvSpPr/>
            <p:nvPr/>
          </p:nvSpPr>
          <p:spPr>
            <a:xfrm>
              <a:off x="2602006" y="1391770"/>
              <a:ext cx="5970494" cy="322729"/>
            </a:xfrm>
            <a:prstGeom prst="rect">
              <a:avLst/>
            </a:prstGeom>
            <a:solidFill>
              <a:srgbClr val="413FE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5;p27">
              <a:extLst>
                <a:ext uri="{FF2B5EF4-FFF2-40B4-BE49-F238E27FC236}">
                  <a16:creationId xmlns:a16="http://schemas.microsoft.com/office/drawing/2014/main" id="{6CE5FDD7-DC51-2CB7-AE00-C4A64C2F42F0}"/>
                </a:ext>
              </a:extLst>
            </p:cNvPr>
            <p:cNvSpPr/>
            <p:nvPr/>
          </p:nvSpPr>
          <p:spPr>
            <a:xfrm>
              <a:off x="2602006" y="2265829"/>
              <a:ext cx="5970494" cy="645459"/>
            </a:xfrm>
            <a:prstGeom prst="rect">
              <a:avLst/>
            </a:prstGeom>
            <a:solidFill>
              <a:srgbClr val="413FE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607207" y="1521160"/>
            <a:ext cx="6613862" cy="3064287"/>
          </a:xfrm>
        </p:spPr>
        <p:txBody>
          <a:bodyPr/>
          <a:lstStyle/>
          <a:p>
            <a:pPr marL="457200" lvl="0" indent="-355600" algn="l" rtl="0">
              <a:spcBef>
                <a:spcPts val="0"/>
              </a:spcBef>
              <a:spcAft>
                <a:spcPts val="0"/>
              </a:spcAft>
              <a:buSzPts val="2000"/>
            </a:pPr>
            <a:r>
              <a:rPr lang="en-US" sz="2000" dirty="0">
                <a:solidFill>
                  <a:schemeClr val="tx1"/>
                </a:solidFill>
                <a:latin typeface="+mj-lt"/>
                <a:ea typeface="Lato"/>
                <a:cs typeface="Lato"/>
                <a:sym typeface="Lato"/>
              </a:rPr>
              <a:t>A friend shares a funny video.</a:t>
            </a:r>
          </a:p>
          <a:p>
            <a:pPr marL="457200" lvl="0" indent="-355600" algn="l" rtl="0">
              <a:spcBef>
                <a:spcPts val="1000"/>
              </a:spcBef>
              <a:spcAft>
                <a:spcPts val="0"/>
              </a:spcAft>
              <a:buSzPts val="2000"/>
            </a:pPr>
            <a:r>
              <a:rPr lang="en-US" sz="2000" dirty="0">
                <a:solidFill>
                  <a:schemeClr val="tx1"/>
                </a:solidFill>
                <a:latin typeface="+mj-lt"/>
                <a:ea typeface="Lato"/>
                <a:cs typeface="Lato"/>
                <a:sym typeface="Lato"/>
              </a:rPr>
              <a:t>Someone asks you to share a private inappropriate video. </a:t>
            </a:r>
          </a:p>
          <a:p>
            <a:pPr marL="457200" lvl="0" indent="-355600" algn="l" rtl="0">
              <a:spcBef>
                <a:spcPts val="1000"/>
              </a:spcBef>
              <a:spcAft>
                <a:spcPts val="0"/>
              </a:spcAft>
              <a:buSzPts val="2000"/>
            </a:pPr>
            <a:r>
              <a:rPr lang="en-US" sz="2000" dirty="0">
                <a:solidFill>
                  <a:schemeClr val="tx1"/>
                </a:solidFill>
                <a:latin typeface="+mj-lt"/>
                <a:ea typeface="Lato"/>
                <a:cs typeface="Lato"/>
                <a:sym typeface="Lato"/>
              </a:rPr>
              <a:t>Someone responds to your text right away and makes you feel like they listened to you.</a:t>
            </a:r>
          </a:p>
          <a:p>
            <a:pPr marL="457200" lvl="0" indent="-355600" algn="l" rtl="0">
              <a:spcBef>
                <a:spcPts val="1000"/>
              </a:spcBef>
              <a:spcAft>
                <a:spcPts val="0"/>
              </a:spcAft>
              <a:buSzPts val="2000"/>
            </a:pPr>
            <a:r>
              <a:rPr lang="en-US" sz="2000" dirty="0">
                <a:solidFill>
                  <a:schemeClr val="tx1"/>
                </a:solidFill>
                <a:latin typeface="+mj-lt"/>
                <a:ea typeface="Lato"/>
                <a:cs typeface="Lato"/>
                <a:sym typeface="Lato"/>
              </a:rPr>
              <a:t>Someone you don’t know that well messages you and asks for private information.</a:t>
            </a:r>
          </a:p>
          <a:p>
            <a:pPr marL="457200" lvl="0" indent="-355600" algn="l" rtl="0">
              <a:spcBef>
                <a:spcPts val="1000"/>
              </a:spcBef>
              <a:spcAft>
                <a:spcPts val="1000"/>
              </a:spcAft>
              <a:buSzPts val="2000"/>
            </a:pPr>
            <a:r>
              <a:rPr lang="en-US" sz="2000" dirty="0">
                <a:solidFill>
                  <a:schemeClr val="tx1"/>
                </a:solidFill>
                <a:latin typeface="+mj-lt"/>
                <a:ea typeface="Lato"/>
                <a:cs typeface="Lato"/>
                <a:sym typeface="Lato"/>
              </a:rPr>
              <a:t>Someone likes your post.</a:t>
            </a:r>
          </a:p>
        </p:txBody>
      </p:sp>
      <p:pic>
        <p:nvPicPr>
          <p:cNvPr id="7" name="Google Shape;249;p28">
            <a:extLst>
              <a:ext uri="{FF2B5EF4-FFF2-40B4-BE49-F238E27FC236}">
                <a16:creationId xmlns:a16="http://schemas.microsoft.com/office/drawing/2014/main" id="{7BBE3B5A-FE73-E2CC-CDCE-EFD530CD6F26}"/>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116950" y="1281899"/>
            <a:ext cx="1895925" cy="1860250"/>
          </a:xfrm>
          <a:prstGeom prst="rect">
            <a:avLst/>
          </a:prstGeom>
          <a:noFill/>
          <a:ln>
            <a:noFill/>
          </a:ln>
        </p:spPr>
      </p:pic>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18</a:t>
            </a:fld>
            <a:endParaRPr sz="1200">
              <a:latin typeface="Lato"/>
              <a:ea typeface="Lato"/>
              <a:cs typeface="Lato"/>
              <a:sym typeface="Lato"/>
            </a:endParaRPr>
          </a:p>
        </p:txBody>
      </p:sp>
    </p:spTree>
    <p:extLst>
      <p:ext uri="{BB962C8B-B14F-4D97-AF65-F5344CB8AC3E}">
        <p14:creationId xmlns:p14="http://schemas.microsoft.com/office/powerpoint/2010/main" val="236951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6" name="Google Shape;240;p27">
            <a:extLst>
              <a:ext uri="{FF2B5EF4-FFF2-40B4-BE49-F238E27FC236}">
                <a16:creationId xmlns:a16="http://schemas.microsoft.com/office/drawing/2014/main" id="{84B0857D-1E44-0862-C53D-649FB99C0EB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GROUP REVIEW</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2817158" y="774849"/>
            <a:ext cx="5735171" cy="3494592"/>
          </a:xfrm>
        </p:spPr>
        <p:txBody>
          <a:bodyPr/>
          <a:lstStyle/>
          <a:p>
            <a:pPr marL="457200" marR="0" lvl="0" indent="-355600" algn="l" defTabSz="914400" rtl="0" eaLnBrk="1" fontAlgn="auto" latinLnBrk="0" hangingPunct="1">
              <a:lnSpc>
                <a:spcPct val="100000"/>
              </a:lnSpc>
              <a:spcBef>
                <a:spcPts val="1000"/>
              </a:spcBef>
              <a:spcAft>
                <a:spcPts val="0"/>
              </a:spcAft>
              <a:buClr>
                <a:srgbClr val="000000"/>
              </a:buClr>
              <a:buSzPts val="2000"/>
              <a:tabLst/>
              <a:defRPr/>
            </a:pPr>
            <a:r>
              <a:rPr kumimoji="0" lang="en-US" sz="2000" b="0" i="0" u="none" strike="noStrike" kern="0" cap="none" spc="0" normalizeH="0" baseline="0" noProof="0" dirty="0">
                <a:ln>
                  <a:noFill/>
                </a:ln>
                <a:solidFill>
                  <a:srgbClr val="000000"/>
                </a:solidFill>
                <a:effectLst/>
                <a:uLnTx/>
                <a:uFillTx/>
                <a:ea typeface="Lato"/>
                <a:cs typeface="Lato"/>
                <a:sym typeface="Lato"/>
              </a:rPr>
              <a:t>Alan and George are good friends. </a:t>
            </a:r>
          </a:p>
          <a:p>
            <a:pPr marL="457200" marR="0" lvl="0" indent="-355600" algn="l" defTabSz="914400" rtl="0" eaLnBrk="1" fontAlgn="auto" latinLnBrk="0" hangingPunct="1">
              <a:lnSpc>
                <a:spcPct val="100000"/>
              </a:lnSpc>
              <a:spcBef>
                <a:spcPts val="1000"/>
              </a:spcBef>
              <a:spcAft>
                <a:spcPts val="0"/>
              </a:spcAft>
              <a:buClr>
                <a:srgbClr val="000000"/>
              </a:buClr>
              <a:buSzPts val="2000"/>
              <a:tabLst/>
              <a:defRPr/>
            </a:pPr>
            <a:r>
              <a:rPr kumimoji="0" lang="en-US" sz="2000" b="0" i="0" u="none" strike="noStrike" kern="0" cap="none" spc="0" normalizeH="0" baseline="0" noProof="0" dirty="0">
                <a:ln>
                  <a:noFill/>
                </a:ln>
                <a:solidFill>
                  <a:srgbClr val="000000"/>
                </a:solidFill>
                <a:effectLst/>
                <a:uLnTx/>
                <a:uFillTx/>
                <a:ea typeface="Lato"/>
                <a:cs typeface="Lato"/>
                <a:sym typeface="Lato"/>
              </a:rPr>
              <a:t>They talk during the day at school and usually text each other when they get home. </a:t>
            </a:r>
          </a:p>
          <a:p>
            <a:pPr marL="457200" marR="0" lvl="0" indent="-355600" algn="l" defTabSz="914400" rtl="0" eaLnBrk="1" fontAlgn="auto" latinLnBrk="0" hangingPunct="1">
              <a:lnSpc>
                <a:spcPct val="100000"/>
              </a:lnSpc>
              <a:spcBef>
                <a:spcPts val="1000"/>
              </a:spcBef>
              <a:spcAft>
                <a:spcPts val="0"/>
              </a:spcAft>
              <a:buClr>
                <a:srgbClr val="000000"/>
              </a:buClr>
              <a:buSzPts val="2000"/>
              <a:tabLst/>
              <a:defRPr/>
            </a:pPr>
            <a:r>
              <a:rPr kumimoji="0" lang="en-US" sz="2000" b="0" i="0" u="none" strike="noStrike" kern="0" cap="none" spc="0" normalizeH="0" baseline="0" noProof="0" dirty="0">
                <a:ln>
                  <a:noFill/>
                </a:ln>
                <a:solidFill>
                  <a:srgbClr val="000000"/>
                </a:solidFill>
                <a:effectLst/>
                <a:uLnTx/>
                <a:uFillTx/>
                <a:ea typeface="Lato"/>
                <a:cs typeface="Lato"/>
                <a:sym typeface="Lato"/>
              </a:rPr>
              <a:t>Alan has gotten really into anime and has started texting George all the time about the shows he is watching. </a:t>
            </a:r>
          </a:p>
          <a:p>
            <a:pPr marL="457200" marR="0" lvl="0" indent="-355600" algn="l" defTabSz="914400" rtl="0" eaLnBrk="1" fontAlgn="auto" latinLnBrk="0" hangingPunct="1">
              <a:lnSpc>
                <a:spcPct val="100000"/>
              </a:lnSpc>
              <a:spcBef>
                <a:spcPts val="1000"/>
              </a:spcBef>
              <a:spcAft>
                <a:spcPts val="0"/>
              </a:spcAft>
              <a:buClr>
                <a:srgbClr val="000000"/>
              </a:buClr>
              <a:buSzPts val="2000"/>
              <a:tabLst/>
              <a:defRPr/>
            </a:pPr>
            <a:r>
              <a:rPr kumimoji="0" lang="en-US" sz="2000" b="0" i="0" u="none" strike="noStrike" kern="0" cap="none" spc="0" normalizeH="0" baseline="0" noProof="0" dirty="0">
                <a:ln>
                  <a:noFill/>
                </a:ln>
                <a:solidFill>
                  <a:srgbClr val="000000"/>
                </a:solidFill>
                <a:effectLst/>
                <a:uLnTx/>
                <a:uFillTx/>
                <a:ea typeface="Lato"/>
                <a:cs typeface="Lato"/>
                <a:sym typeface="Lato"/>
              </a:rPr>
              <a:t>George is not really into anime, but Alan is pushing him to watch what he's watching. </a:t>
            </a:r>
          </a:p>
        </p:txBody>
      </p:sp>
      <p:pic>
        <p:nvPicPr>
          <p:cNvPr id="5" name="Google Shape;264;p29">
            <a:extLst>
              <a:ext uri="{FF2B5EF4-FFF2-40B4-BE49-F238E27FC236}">
                <a16:creationId xmlns:a16="http://schemas.microsoft.com/office/drawing/2014/main" id="{F586FEB8-416C-2135-D38F-6B805D23228C}"/>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07951" y="1352450"/>
            <a:ext cx="2054125" cy="2277575"/>
          </a:xfrm>
          <a:prstGeom prst="rect">
            <a:avLst/>
          </a:prstGeom>
          <a:noFill/>
          <a:ln>
            <a:noFill/>
          </a:ln>
        </p:spPr>
      </p:pic>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19</a:t>
            </a:fld>
            <a:endParaRPr sz="1200">
              <a:latin typeface="Lato"/>
              <a:ea typeface="Lato"/>
              <a:cs typeface="Lato"/>
              <a:sym typeface="Lato"/>
            </a:endParaRPr>
          </a:p>
        </p:txBody>
      </p:sp>
    </p:spTree>
    <p:extLst>
      <p:ext uri="{BB962C8B-B14F-4D97-AF65-F5344CB8AC3E}">
        <p14:creationId xmlns:p14="http://schemas.microsoft.com/office/powerpoint/2010/main" val="2427409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5" name="Title 4">
            <a:extLst>
              <a:ext uri="{FF2B5EF4-FFF2-40B4-BE49-F238E27FC236}">
                <a16:creationId xmlns:a16="http://schemas.microsoft.com/office/drawing/2014/main" id="{E4847836-D080-A836-4C21-FB5F0066F2A9}"/>
              </a:ext>
            </a:extLst>
          </p:cNvPr>
          <p:cNvSpPr>
            <a:spLocks noGrp="1"/>
          </p:cNvSpPr>
          <p:nvPr>
            <p:ph type="title"/>
          </p:nvPr>
        </p:nvSpPr>
        <p:spPr>
          <a:xfrm>
            <a:off x="641055" y="212290"/>
            <a:ext cx="7170300" cy="290630"/>
          </a:xfrm>
        </p:spPr>
        <p:txBody>
          <a:bodyPr/>
          <a:lstStyle/>
          <a:p>
            <a:pPr lvl="0"/>
            <a:r>
              <a:rPr lang="en-US" sz="1200" dirty="0">
                <a:latin typeface="Calibri"/>
              </a:rPr>
              <a:t>PRE-TEACH</a:t>
            </a:r>
            <a:endParaRPr lang="en-US" dirty="0"/>
          </a:p>
        </p:txBody>
      </p:sp>
      <p:sp>
        <p:nvSpPr>
          <p:cNvPr id="4" name="Text Placeholder 3">
            <a:extLst>
              <a:ext uri="{FF2B5EF4-FFF2-40B4-BE49-F238E27FC236}">
                <a16:creationId xmlns:a16="http://schemas.microsoft.com/office/drawing/2014/main" id="{04A31DE7-E046-E671-E7D6-CBCEC5C7D33D}"/>
              </a:ext>
            </a:extLst>
          </p:cNvPr>
          <p:cNvSpPr>
            <a:spLocks noGrp="1"/>
          </p:cNvSpPr>
          <p:nvPr>
            <p:ph type="body" idx="2"/>
          </p:nvPr>
        </p:nvSpPr>
        <p:spPr>
          <a:xfrm>
            <a:off x="604015" y="788270"/>
            <a:ext cx="7344600" cy="2748306"/>
          </a:xfrm>
        </p:spPr>
        <p:txBody>
          <a:bodyPr/>
          <a:lstStyle/>
          <a:p>
            <a:pPr marL="0" lvl="0" indent="0" algn="l" rtl="0">
              <a:lnSpc>
                <a:spcPct val="115000"/>
              </a:lnSpc>
              <a:spcBef>
                <a:spcPts val="1200"/>
              </a:spcBef>
              <a:spcAft>
                <a:spcPts val="0"/>
              </a:spcAft>
              <a:buNone/>
            </a:pPr>
            <a:r>
              <a:rPr lang="en-US" sz="2400" b="1" dirty="0">
                <a:highlight>
                  <a:srgbClr val="413FE0"/>
                </a:highlight>
                <a:latin typeface="Calibri" panose="020F0502020204030204" pitchFamily="34" charset="0"/>
                <a:ea typeface="Lato"/>
                <a:cs typeface="Calibri" panose="020F0502020204030204" pitchFamily="34" charset="0"/>
                <a:sym typeface="Lato"/>
              </a:rPr>
              <a:t> </a:t>
            </a:r>
            <a:r>
              <a:rPr lang="en-US" sz="2400" b="1" dirty="0">
                <a:solidFill>
                  <a:schemeClr val="lt1"/>
                </a:solidFill>
                <a:highlight>
                  <a:srgbClr val="413FE0"/>
                </a:highlight>
                <a:latin typeface="Calibri" panose="020F0502020204030204" pitchFamily="34" charset="0"/>
                <a:ea typeface="Lato"/>
                <a:cs typeface="Calibri" panose="020F0502020204030204" pitchFamily="34" charset="0"/>
                <a:sym typeface="Lato"/>
              </a:rPr>
              <a:t>Boundaries</a:t>
            </a:r>
            <a:r>
              <a:rPr lang="en-US" sz="2400" b="1" dirty="0">
                <a:highlight>
                  <a:srgbClr val="413FE0"/>
                </a:highlight>
                <a:latin typeface="Calibri" panose="020F0502020204030204" pitchFamily="34" charset="0"/>
                <a:ea typeface="Lato"/>
                <a:cs typeface="Calibri" panose="020F0502020204030204" pitchFamily="34" charset="0"/>
                <a:sym typeface="Lato"/>
              </a:rPr>
              <a:t> </a:t>
            </a:r>
            <a:r>
              <a:rPr lang="en-US" sz="2400" b="1" dirty="0">
                <a:latin typeface="Calibri" panose="020F0502020204030204" pitchFamily="34" charset="0"/>
                <a:ea typeface="Lato"/>
                <a:cs typeface="Calibri" panose="020F0502020204030204" pitchFamily="34" charset="0"/>
                <a:sym typeface="Lato"/>
              </a:rPr>
              <a:t> </a:t>
            </a:r>
            <a:r>
              <a:rPr lang="en-US" sz="2400" dirty="0">
                <a:latin typeface="Calibri" panose="020F0502020204030204" pitchFamily="34" charset="0"/>
                <a:ea typeface="Lato"/>
                <a:cs typeface="Calibri" panose="020F0502020204030204" pitchFamily="34" charset="0"/>
                <a:sym typeface="Lato"/>
              </a:rPr>
              <a:t>are limits and rules you can set for yourself to keep you safe and healthy.  </a:t>
            </a:r>
          </a:p>
          <a:p>
            <a:pPr marL="0" lvl="0" indent="0" algn="l" rtl="0">
              <a:lnSpc>
                <a:spcPct val="115000"/>
              </a:lnSpc>
              <a:spcBef>
                <a:spcPts val="1200"/>
              </a:spcBef>
              <a:spcAft>
                <a:spcPts val="0"/>
              </a:spcAft>
              <a:buNone/>
            </a:pPr>
            <a:endParaRPr lang="en-US" sz="2400" dirty="0">
              <a:latin typeface="Calibri" panose="020F0502020204030204" pitchFamily="34" charset="0"/>
              <a:ea typeface="Lato"/>
              <a:cs typeface="Calibri" panose="020F0502020204030204" pitchFamily="34" charset="0"/>
              <a:sym typeface="Lato"/>
            </a:endParaRPr>
          </a:p>
          <a:p>
            <a:pPr marL="822960" lvl="0" indent="0" algn="l" rtl="0">
              <a:lnSpc>
                <a:spcPct val="115000"/>
              </a:lnSpc>
              <a:spcBef>
                <a:spcPts val="1200"/>
              </a:spcBef>
              <a:spcAft>
                <a:spcPts val="1200"/>
              </a:spcAft>
              <a:buNone/>
            </a:pPr>
            <a:r>
              <a:rPr lang="en-US" sz="2400" dirty="0">
                <a:latin typeface="Calibri" panose="020F0502020204030204" pitchFamily="34" charset="0"/>
                <a:ea typeface="Lato"/>
                <a:cs typeface="Calibri" panose="020F0502020204030204" pitchFamily="34" charset="0"/>
                <a:sym typeface="Lato"/>
              </a:rPr>
              <a:t>Give an example of a boundary someone might </a:t>
            </a:r>
            <a:br>
              <a:rPr lang="en-US" sz="2400" dirty="0">
                <a:latin typeface="Calibri" panose="020F0502020204030204" pitchFamily="34" charset="0"/>
                <a:ea typeface="Lato"/>
                <a:cs typeface="Calibri" panose="020F0502020204030204" pitchFamily="34" charset="0"/>
                <a:sym typeface="Lato"/>
              </a:rPr>
            </a:br>
            <a:r>
              <a:rPr lang="en-US" sz="2400" dirty="0">
                <a:latin typeface="Calibri" panose="020F0502020204030204" pitchFamily="34" charset="0"/>
                <a:ea typeface="Lato"/>
                <a:cs typeface="Calibri" panose="020F0502020204030204" pitchFamily="34" charset="0"/>
                <a:sym typeface="Lato"/>
              </a:rPr>
              <a:t>make in a relationship.</a:t>
            </a:r>
          </a:p>
        </p:txBody>
      </p:sp>
      <p:pic>
        <p:nvPicPr>
          <p:cNvPr id="78" name="Google Shape;78;p12">
            <a:extLst>
              <a:ext uri="{C183D7F6-B498-43B3-948B-1728B52AA6E4}">
                <adec:decorative xmlns:adec="http://schemas.microsoft.com/office/drawing/2017/decorative" val="1"/>
              </a:ext>
            </a:extLst>
          </p:cNvPr>
          <p:cNvPicPr preferRelativeResize="0"/>
          <p:nvPr/>
        </p:nvPicPr>
        <p:blipFill rotWithShape="1">
          <a:blip r:embed="rId3">
            <a:alphaModFix/>
          </a:blip>
          <a:srcRect l="2865" r="2874"/>
          <a:stretch/>
        </p:blipFill>
        <p:spPr>
          <a:xfrm>
            <a:off x="668551" y="2732200"/>
            <a:ext cx="651075" cy="639299"/>
          </a:xfrm>
          <a:prstGeom prst="rect">
            <a:avLst/>
          </a:prstGeom>
          <a:noFill/>
          <a:ln>
            <a:noFill/>
          </a:ln>
        </p:spPr>
      </p:pic>
      <p:sp>
        <p:nvSpPr>
          <p:cNvPr id="79" name="Google Shape;79;p12"/>
          <p:cNvSpPr txBox="1">
            <a:spLocks noGrp="1"/>
          </p:cNvSpPr>
          <p:nvPr>
            <p:ph type="sldNum" idx="12"/>
          </p:nvPr>
        </p:nvSpPr>
        <p:spPr>
          <a:xfrm>
            <a:off x="8595300" y="426217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Calibri" panose="020F0502020204030204" pitchFamily="34" charset="0"/>
                <a:sym typeface="Lato"/>
              </a:rPr>
              <a:t>2</a:t>
            </a:fld>
            <a:endParaRPr sz="1200" dirty="0">
              <a:latin typeface="Lato"/>
              <a:ea typeface="Lato"/>
              <a:cs typeface="Calibri" panose="020F0502020204030204" pitchFamily="34" charset="0"/>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GROUP REVIEW</a:t>
            </a:r>
          </a:p>
        </p:txBody>
      </p:sp>
      <p:pic>
        <p:nvPicPr>
          <p:cNvPr id="6" name="Google Shape;190;p22">
            <a:extLst>
              <a:ext uri="{FF2B5EF4-FFF2-40B4-BE49-F238E27FC236}">
                <a16:creationId xmlns:a16="http://schemas.microsoft.com/office/drawing/2014/main" id="{D686E1FE-8CE4-2974-0D70-DD2C1D2FBBB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32126" y="1260386"/>
            <a:ext cx="460821"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IDENTIFY</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687605" y="2050675"/>
            <a:ext cx="6353736" cy="1332265"/>
          </a:xfrm>
        </p:spPr>
        <p:txBody>
          <a:bodyPr/>
          <a:lstStyle/>
          <a:p>
            <a:pPr marL="457200" lvl="0" indent="-355600" algn="l" rtl="0">
              <a:spcBef>
                <a:spcPts val="0"/>
              </a:spcBef>
              <a:spcAft>
                <a:spcPts val="0"/>
              </a:spcAft>
              <a:buSzPts val="2000"/>
            </a:pPr>
            <a:r>
              <a:rPr lang="en-US" dirty="0"/>
              <a:t>Who are the people involved in the situation?</a:t>
            </a:r>
          </a:p>
          <a:p>
            <a:pPr marL="457200" lvl="0" indent="-355600" algn="l" rtl="0">
              <a:spcBef>
                <a:spcPts val="0"/>
              </a:spcBef>
              <a:spcAft>
                <a:spcPts val="0"/>
              </a:spcAft>
              <a:buSzPts val="2000"/>
            </a:pPr>
            <a:r>
              <a:rPr lang="en-US" dirty="0"/>
              <a:t>What challenge are they facing?</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20</a:t>
            </a:fld>
            <a:endParaRPr sz="1200">
              <a:latin typeface="Lato"/>
              <a:ea typeface="Lato"/>
              <a:cs typeface="Lato"/>
              <a:sym typeface="Lato"/>
            </a:endParaRPr>
          </a:p>
        </p:txBody>
      </p:sp>
    </p:spTree>
    <p:extLst>
      <p:ext uri="{BB962C8B-B14F-4D97-AF65-F5344CB8AC3E}">
        <p14:creationId xmlns:p14="http://schemas.microsoft.com/office/powerpoint/2010/main" val="499564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a:buSzPts val="1100"/>
            </a:pPr>
            <a:r>
              <a:rPr lang="en-US" sz="1200" dirty="0">
                <a:latin typeface="+mj-lt"/>
                <a:sym typeface="Rubik"/>
              </a:rPr>
              <a:t>GROUP REVIEW</a:t>
            </a:r>
          </a:p>
        </p:txBody>
      </p:sp>
      <p:pic>
        <p:nvPicPr>
          <p:cNvPr id="7" name="Google Shape;197;p23">
            <a:extLst>
              <a:ext uri="{FF2B5EF4-FFF2-40B4-BE49-F238E27FC236}">
                <a16:creationId xmlns:a16="http://schemas.microsoft.com/office/drawing/2014/main" id="{B5C82DBD-6C22-85FF-B200-7065B16915F3}"/>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28175" y="1268469"/>
            <a:ext cx="500175"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FEEL</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539687" y="2050675"/>
            <a:ext cx="6575613" cy="1505325"/>
          </a:xfrm>
          <a:noFill/>
          <a:ln>
            <a:noFill/>
          </a:ln>
        </p:spPr>
        <p:txBody>
          <a:bodyPr spcFirstLastPara="1" wrap="square" lIns="91425" tIns="91425" rIns="91425" bIns="91425" anchor="t" anchorCtr="0">
            <a:noAutofit/>
          </a:bodyPr>
          <a:lstStyle/>
          <a:p>
            <a:pPr marL="342900" indent="-342900"/>
            <a:r>
              <a:rPr lang="en-US" dirty="0"/>
              <a:t>What is each person in the situation feeling?</a:t>
            </a:r>
          </a:p>
          <a:p>
            <a:pPr marL="342900" indent="-342900"/>
            <a:r>
              <a:rPr lang="en-US" dirty="0"/>
              <a:t>Why is the situation making them feel this way?</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21</a:t>
            </a:fld>
            <a:endParaRPr sz="1200">
              <a:latin typeface="Lato"/>
              <a:ea typeface="Lato"/>
              <a:cs typeface="Lato"/>
              <a:sym typeface="Lato"/>
            </a:endParaRPr>
          </a:p>
        </p:txBody>
      </p:sp>
    </p:spTree>
    <p:extLst>
      <p:ext uri="{BB962C8B-B14F-4D97-AF65-F5344CB8AC3E}">
        <p14:creationId xmlns:p14="http://schemas.microsoft.com/office/powerpoint/2010/main" val="2673190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a:buSzPts val="1100"/>
            </a:pPr>
            <a:r>
              <a:rPr lang="en-US" sz="1200" dirty="0">
                <a:latin typeface="+mj-lt"/>
                <a:sym typeface="Rubik"/>
              </a:rPr>
              <a:t>GROUP REVIEW</a:t>
            </a:r>
          </a:p>
        </p:txBody>
      </p:sp>
      <p:pic>
        <p:nvPicPr>
          <p:cNvPr id="6" name="Google Shape;208;p24">
            <a:extLst>
              <a:ext uri="{FF2B5EF4-FFF2-40B4-BE49-F238E27FC236}">
                <a16:creationId xmlns:a16="http://schemas.microsoft.com/office/drawing/2014/main" id="{BAD6E8AD-3130-2248-354D-6254BB840CB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81586" y="1295338"/>
            <a:ext cx="584248"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IMAGINE</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2197559" y="2050675"/>
            <a:ext cx="4945703" cy="867337"/>
          </a:xfrm>
        </p:spPr>
        <p:txBody>
          <a:bodyPr/>
          <a:lstStyle/>
          <a:p>
            <a:pPr marL="0" lvl="0" indent="0" algn="ctr" rtl="0">
              <a:spcBef>
                <a:spcPts val="0"/>
              </a:spcBef>
              <a:spcAft>
                <a:spcPts val="0"/>
              </a:spcAft>
              <a:buNone/>
            </a:pPr>
            <a:r>
              <a:rPr lang="en-US" dirty="0">
                <a:latin typeface="+mj-lt"/>
                <a:ea typeface="Lato"/>
                <a:cs typeface="Lato"/>
                <a:sym typeface="Lato"/>
              </a:rPr>
              <a:t>Imagine options for how the situation could be handled.</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22</a:t>
            </a:fld>
            <a:endParaRPr sz="1200">
              <a:latin typeface="Lato"/>
              <a:ea typeface="Lato"/>
              <a:cs typeface="Lato"/>
              <a:sym typeface="Lato"/>
            </a:endParaRPr>
          </a:p>
        </p:txBody>
      </p:sp>
    </p:spTree>
    <p:extLst>
      <p:ext uri="{BB962C8B-B14F-4D97-AF65-F5344CB8AC3E}">
        <p14:creationId xmlns:p14="http://schemas.microsoft.com/office/powerpoint/2010/main" val="1523496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a:buSzPts val="1100"/>
            </a:pPr>
            <a:r>
              <a:rPr lang="en-US" sz="1200" dirty="0">
                <a:latin typeface="+mj-lt"/>
                <a:sym typeface="Rubik"/>
              </a:rPr>
              <a:t>GROUP REVIEW</a:t>
            </a:r>
          </a:p>
        </p:txBody>
      </p:sp>
      <p:pic>
        <p:nvPicPr>
          <p:cNvPr id="7" name="Google Shape;217;p25">
            <a:extLst>
              <a:ext uri="{FF2B5EF4-FFF2-40B4-BE49-F238E27FC236}">
                <a16:creationId xmlns:a16="http://schemas.microsoft.com/office/drawing/2014/main" id="{72C3A352-8A6A-D08E-8CF9-2C546387B94A}"/>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05664" y="1309603"/>
            <a:ext cx="584225" cy="52545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SAY</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875864" y="2050675"/>
            <a:ext cx="5755343" cy="1371601"/>
          </a:xfrm>
        </p:spPr>
        <p:txBody>
          <a:bodyPr/>
          <a:lstStyle/>
          <a:p>
            <a:pPr marL="0" lvl="0" indent="0" algn="ctr" rtl="0">
              <a:spcBef>
                <a:spcPts val="0"/>
              </a:spcBef>
              <a:spcAft>
                <a:spcPts val="0"/>
              </a:spcAft>
              <a:buNone/>
            </a:pPr>
            <a:r>
              <a:rPr lang="en-US" dirty="0"/>
              <a:t>Thinking more about the idea you chose for handling the situation, what could the people involved say?</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23</a:t>
            </a:fld>
            <a:endParaRPr sz="1200">
              <a:latin typeface="Lato"/>
              <a:ea typeface="Lato"/>
              <a:cs typeface="Lato"/>
              <a:sym typeface="Lato"/>
            </a:endParaRPr>
          </a:p>
        </p:txBody>
      </p:sp>
    </p:spTree>
    <p:extLst>
      <p:ext uri="{BB962C8B-B14F-4D97-AF65-F5344CB8AC3E}">
        <p14:creationId xmlns:p14="http://schemas.microsoft.com/office/powerpoint/2010/main" val="1806260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1" name="Google Shape;311;p3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8864A5E7-F952-AD1F-DED5-1738DC245873}"/>
              </a:ext>
            </a:extLst>
          </p:cNvPr>
          <p:cNvSpPr>
            <a:spLocks noGrp="1"/>
          </p:cNvSpPr>
          <p:nvPr>
            <p:ph type="title"/>
          </p:nvPr>
        </p:nvSpPr>
        <p:spPr>
          <a:xfrm>
            <a:off x="541538" y="178620"/>
            <a:ext cx="1518081" cy="354040"/>
          </a:xfrm>
        </p:spPr>
        <p:txBody>
          <a:bodyPr/>
          <a:lstStyle/>
          <a:p>
            <a:pPr lvl="0" algn="l"/>
            <a:r>
              <a:rPr lang="en-US" sz="1200" dirty="0">
                <a:cs typeface="Arial"/>
              </a:rPr>
              <a:t>GROUP REVIEW</a:t>
            </a:r>
            <a:endParaRPr lang="en-US" dirty="0"/>
          </a:p>
        </p:txBody>
      </p:sp>
      <p:pic>
        <p:nvPicPr>
          <p:cNvPr id="312" name="Google Shape;312;p3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07950" y="1246175"/>
            <a:ext cx="2054126" cy="2446876"/>
          </a:xfrm>
          <a:prstGeom prst="rect">
            <a:avLst/>
          </a:prstGeom>
          <a:noFill/>
          <a:ln>
            <a:noFill/>
          </a:ln>
        </p:spPr>
      </p:pic>
      <p:sp>
        <p:nvSpPr>
          <p:cNvPr id="3" name="Text Placeholder 2">
            <a:extLst>
              <a:ext uri="{FF2B5EF4-FFF2-40B4-BE49-F238E27FC236}">
                <a16:creationId xmlns:a16="http://schemas.microsoft.com/office/drawing/2014/main" id="{49DD85D7-3E52-33F5-CE42-B309829CA0AA}"/>
              </a:ext>
            </a:extLst>
          </p:cNvPr>
          <p:cNvSpPr>
            <a:spLocks noGrp="1"/>
          </p:cNvSpPr>
          <p:nvPr>
            <p:ph type="body" idx="1"/>
          </p:nvPr>
        </p:nvSpPr>
        <p:spPr>
          <a:xfrm>
            <a:off x="2894120" y="1144924"/>
            <a:ext cx="5788838" cy="2727829"/>
          </a:xfrm>
        </p:spPr>
        <p:txBody>
          <a:bodyPr/>
          <a:lstStyle/>
          <a:p>
            <a:pPr lvl="0">
              <a:spcBef>
                <a:spcPts val="1000"/>
              </a:spcBef>
              <a:buFont typeface="Arial" panose="020B0604020202020204" pitchFamily="34" charset="0"/>
              <a:buChar char="•"/>
            </a:pPr>
            <a:r>
              <a:rPr lang="en-US" dirty="0"/>
              <a:t>Anthony and Demi got into an argument because Demi wasn't responding to Anthony's texts. </a:t>
            </a:r>
          </a:p>
          <a:p>
            <a:pPr lvl="0">
              <a:spcBef>
                <a:spcPts val="1000"/>
              </a:spcBef>
              <a:buFont typeface="Arial" panose="020B0604020202020204" pitchFamily="34" charset="0"/>
              <a:buChar char="•"/>
            </a:pPr>
            <a:r>
              <a:rPr lang="en-US" dirty="0"/>
              <a:t>Demi was feeling overwhelmed by how often Anthony was texting her. </a:t>
            </a:r>
          </a:p>
          <a:p>
            <a:pPr lvl="0">
              <a:spcBef>
                <a:spcPts val="1000"/>
              </a:spcBef>
              <a:buFont typeface="Arial" panose="020B0604020202020204" pitchFamily="34" charset="0"/>
              <a:buChar char="•"/>
            </a:pPr>
            <a:r>
              <a:rPr lang="en-US" dirty="0"/>
              <a:t>They decided to meet in person to talk about how to be good friends to one another.</a:t>
            </a:r>
          </a:p>
        </p:txBody>
      </p:sp>
      <p:sp>
        <p:nvSpPr>
          <p:cNvPr id="313" name="Google Shape;313;p34"/>
          <p:cNvSpPr txBox="1">
            <a:spLocks noGrp="1"/>
          </p:cNvSpPr>
          <p:nvPr>
            <p:ph type="sldNum" idx="12"/>
          </p:nvPr>
        </p:nvSpPr>
        <p:spPr>
          <a:xfrm>
            <a:off x="8536613" y="4292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24</a:t>
            </a:fld>
            <a:endParaRPr sz="1200" dirty="0">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GROUP REVIEW</a:t>
            </a:r>
          </a:p>
        </p:txBody>
      </p:sp>
      <p:pic>
        <p:nvPicPr>
          <p:cNvPr id="6" name="Google Shape;190;p22">
            <a:extLst>
              <a:ext uri="{FF2B5EF4-FFF2-40B4-BE49-F238E27FC236}">
                <a16:creationId xmlns:a16="http://schemas.microsoft.com/office/drawing/2014/main" id="{D686E1FE-8CE4-2974-0D70-DD2C1D2FBBB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32126" y="1260386"/>
            <a:ext cx="460821"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IDENTIFY</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687605" y="2050675"/>
            <a:ext cx="6353736" cy="1660713"/>
          </a:xfrm>
        </p:spPr>
        <p:txBody>
          <a:bodyPr/>
          <a:lstStyle/>
          <a:p>
            <a:pPr marL="457200" lvl="0" indent="-355600" algn="l" rtl="0">
              <a:spcBef>
                <a:spcPts val="0"/>
              </a:spcBef>
              <a:spcAft>
                <a:spcPts val="0"/>
              </a:spcAft>
              <a:buSzPts val="2000"/>
            </a:pPr>
            <a:r>
              <a:rPr lang="en-US" dirty="0"/>
              <a:t>Who are the people involved in the situation?</a:t>
            </a:r>
          </a:p>
          <a:p>
            <a:pPr marL="457200" lvl="0" indent="-355600" algn="l" rtl="0">
              <a:spcBef>
                <a:spcPts val="0"/>
              </a:spcBef>
              <a:spcAft>
                <a:spcPts val="0"/>
              </a:spcAft>
              <a:buSzPts val="2000"/>
            </a:pPr>
            <a:r>
              <a:rPr lang="en-US" dirty="0"/>
              <a:t>What challenge are they facing?</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25</a:t>
            </a:fld>
            <a:endParaRPr sz="1200">
              <a:latin typeface="Lato"/>
              <a:ea typeface="Lato"/>
              <a:cs typeface="Lato"/>
              <a:sym typeface="Lato"/>
            </a:endParaRPr>
          </a:p>
        </p:txBody>
      </p:sp>
    </p:spTree>
    <p:extLst>
      <p:ext uri="{BB962C8B-B14F-4D97-AF65-F5344CB8AC3E}">
        <p14:creationId xmlns:p14="http://schemas.microsoft.com/office/powerpoint/2010/main" val="294930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a:buSzPts val="1100"/>
            </a:pPr>
            <a:r>
              <a:rPr lang="en-US" sz="1200" dirty="0">
                <a:latin typeface="+mj-lt"/>
                <a:sym typeface="Rubik"/>
              </a:rPr>
              <a:t>GROUP REVIEW</a:t>
            </a:r>
          </a:p>
        </p:txBody>
      </p:sp>
      <p:pic>
        <p:nvPicPr>
          <p:cNvPr id="7" name="Google Shape;197;p23">
            <a:extLst>
              <a:ext uri="{FF2B5EF4-FFF2-40B4-BE49-F238E27FC236}">
                <a16:creationId xmlns:a16="http://schemas.microsoft.com/office/drawing/2014/main" id="{B5C82DBD-6C22-85FF-B200-7065B16915F3}"/>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28175" y="1268469"/>
            <a:ext cx="500175"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FEEL</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539687" y="2050675"/>
            <a:ext cx="6575613" cy="1505325"/>
          </a:xfrm>
          <a:noFill/>
          <a:ln>
            <a:noFill/>
          </a:ln>
        </p:spPr>
        <p:txBody>
          <a:bodyPr spcFirstLastPara="1" wrap="square" lIns="91425" tIns="91425" rIns="91425" bIns="91425" anchor="t" anchorCtr="0">
            <a:noAutofit/>
          </a:bodyPr>
          <a:lstStyle/>
          <a:p>
            <a:pPr marL="342900" indent="-342900"/>
            <a:r>
              <a:rPr lang="en-US" dirty="0"/>
              <a:t>What is each person in the situation feeling?</a:t>
            </a:r>
          </a:p>
          <a:p>
            <a:pPr marL="342900" indent="-342900"/>
            <a:r>
              <a:rPr lang="en-US" dirty="0"/>
              <a:t>Why is the situation making them feel this way?</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26</a:t>
            </a:fld>
            <a:endParaRPr sz="1200">
              <a:latin typeface="Lato"/>
              <a:ea typeface="Lato"/>
              <a:cs typeface="Lato"/>
              <a:sym typeface="Lato"/>
            </a:endParaRPr>
          </a:p>
        </p:txBody>
      </p:sp>
    </p:spTree>
    <p:extLst>
      <p:ext uri="{BB962C8B-B14F-4D97-AF65-F5344CB8AC3E}">
        <p14:creationId xmlns:p14="http://schemas.microsoft.com/office/powerpoint/2010/main" val="2030641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a:buSzPts val="1100"/>
            </a:pPr>
            <a:r>
              <a:rPr lang="en-US" sz="1200" dirty="0">
                <a:latin typeface="+mj-lt"/>
                <a:sym typeface="Rubik"/>
              </a:rPr>
              <a:t>GROUP REVIEW</a:t>
            </a:r>
          </a:p>
        </p:txBody>
      </p:sp>
      <p:pic>
        <p:nvPicPr>
          <p:cNvPr id="6" name="Google Shape;208;p24">
            <a:extLst>
              <a:ext uri="{FF2B5EF4-FFF2-40B4-BE49-F238E27FC236}">
                <a16:creationId xmlns:a16="http://schemas.microsoft.com/office/drawing/2014/main" id="{BAD6E8AD-3130-2248-354D-6254BB840CB2}"/>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281586" y="1295338"/>
            <a:ext cx="584248" cy="50017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IMAGINE</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2197559" y="2050675"/>
            <a:ext cx="4945703" cy="867337"/>
          </a:xfrm>
        </p:spPr>
        <p:txBody>
          <a:bodyPr/>
          <a:lstStyle/>
          <a:p>
            <a:pPr marL="0" lvl="0" indent="0" algn="ctr" rtl="0">
              <a:spcBef>
                <a:spcPts val="0"/>
              </a:spcBef>
              <a:spcAft>
                <a:spcPts val="0"/>
              </a:spcAft>
              <a:buNone/>
            </a:pPr>
            <a:r>
              <a:rPr lang="en-US" dirty="0">
                <a:latin typeface="+mj-lt"/>
                <a:ea typeface="Lato"/>
                <a:cs typeface="Lato"/>
                <a:sym typeface="Lato"/>
              </a:rPr>
              <a:t>Imagine options for how the situation could be handled.</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27</a:t>
            </a:fld>
            <a:endParaRPr sz="1200">
              <a:latin typeface="Lato"/>
              <a:ea typeface="Lato"/>
              <a:cs typeface="Lato"/>
              <a:sym typeface="Lato"/>
            </a:endParaRPr>
          </a:p>
        </p:txBody>
      </p:sp>
    </p:spTree>
    <p:extLst>
      <p:ext uri="{BB962C8B-B14F-4D97-AF65-F5344CB8AC3E}">
        <p14:creationId xmlns:p14="http://schemas.microsoft.com/office/powerpoint/2010/main" val="1181114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5" name="Google Shape;186;p22">
            <a:extLst>
              <a:ext uri="{FF2B5EF4-FFF2-40B4-BE49-F238E27FC236}">
                <a16:creationId xmlns:a16="http://schemas.microsoft.com/office/drawing/2014/main" id="{D7707C73-2BDB-50DE-4ED6-D2E2217CE54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a:buSzPts val="1100"/>
            </a:pPr>
            <a:r>
              <a:rPr lang="en-US" sz="1200" dirty="0">
                <a:latin typeface="+mj-lt"/>
                <a:sym typeface="Rubik"/>
              </a:rPr>
              <a:t>GROUP REVIEW</a:t>
            </a:r>
          </a:p>
        </p:txBody>
      </p:sp>
      <p:pic>
        <p:nvPicPr>
          <p:cNvPr id="7" name="Google Shape;217;p25">
            <a:extLst>
              <a:ext uri="{FF2B5EF4-FFF2-40B4-BE49-F238E27FC236}">
                <a16:creationId xmlns:a16="http://schemas.microsoft.com/office/drawing/2014/main" id="{72C3A352-8A6A-D08E-8CF9-2C546387B94A}"/>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605664" y="1309603"/>
            <a:ext cx="584225" cy="525455"/>
          </a:xfrm>
          <a:prstGeom prst="rect">
            <a:avLst/>
          </a:prstGeom>
          <a:noFill/>
          <a:ln>
            <a:noFill/>
          </a:ln>
        </p:spPr>
      </p:pic>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619697" y="1265190"/>
            <a:ext cx="6031679" cy="812379"/>
          </a:xfrm>
        </p:spPr>
        <p:txBody>
          <a:bodyPr/>
          <a:lstStyle/>
          <a:p>
            <a:pPr marL="0" lvl="0" indent="0" algn="ctr" rtl="0">
              <a:lnSpc>
                <a:spcPct val="90000"/>
              </a:lnSpc>
              <a:spcBef>
                <a:spcPts val="0"/>
              </a:spcBef>
              <a:spcAft>
                <a:spcPts val="0"/>
              </a:spcAft>
              <a:buNone/>
            </a:pPr>
            <a:r>
              <a:rPr lang="en-US" sz="2800">
                <a:solidFill>
                  <a:schemeClr val="dk1"/>
                </a:solidFill>
                <a:latin typeface="+mj-lt"/>
                <a:ea typeface="Rubik"/>
                <a:sym typeface="Rubik"/>
              </a:rPr>
              <a:t>SAY</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1936377" y="2050675"/>
            <a:ext cx="5405717" cy="1768290"/>
          </a:xfrm>
        </p:spPr>
        <p:txBody>
          <a:bodyPr/>
          <a:lstStyle/>
          <a:p>
            <a:pPr marL="0" lvl="0" indent="0" algn="ctr" rtl="0">
              <a:spcBef>
                <a:spcPts val="0"/>
              </a:spcBef>
              <a:spcAft>
                <a:spcPts val="0"/>
              </a:spcAft>
              <a:buNone/>
            </a:pPr>
            <a:r>
              <a:rPr lang="en-US" sz="2400" dirty="0">
                <a:latin typeface="Lato"/>
                <a:ea typeface="Lato"/>
                <a:cs typeface="Lato"/>
                <a:sym typeface="Lato"/>
              </a:rPr>
              <a:t>Thinking more about the idea you chose for handling the situation, what could the people involved say to make them both feel good?</a:t>
            </a:r>
          </a:p>
        </p:txBody>
      </p:sp>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28</a:t>
            </a:fld>
            <a:endParaRPr sz="1200">
              <a:latin typeface="Lato"/>
              <a:ea typeface="Lato"/>
              <a:cs typeface="Lato"/>
              <a:sym typeface="Lato"/>
            </a:endParaRPr>
          </a:p>
        </p:txBody>
      </p:sp>
    </p:spTree>
    <p:extLst>
      <p:ext uri="{BB962C8B-B14F-4D97-AF65-F5344CB8AC3E}">
        <p14:creationId xmlns:p14="http://schemas.microsoft.com/office/powerpoint/2010/main" val="2602317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6" name="Google Shape;240;p27">
            <a:extLst>
              <a:ext uri="{FF2B5EF4-FFF2-40B4-BE49-F238E27FC236}">
                <a16:creationId xmlns:a16="http://schemas.microsoft.com/office/drawing/2014/main" id="{84B0857D-1E44-0862-C53D-649FB99C0EB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45"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r>
              <a:rPr lang="en-US" sz="1200" dirty="0">
                <a:latin typeface="+mj-lt"/>
                <a:sym typeface="Rubik"/>
              </a:rPr>
              <a:t>GROUP REVIEW</a:t>
            </a:r>
          </a:p>
        </p:txBody>
      </p:sp>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383377" y="552695"/>
            <a:ext cx="6031679" cy="812379"/>
          </a:xfrm>
        </p:spPr>
        <p:txBody>
          <a:bodyPr/>
          <a:lstStyle/>
          <a:p>
            <a:pPr marL="0" lvl="0" indent="0" algn="ctr" rtl="0">
              <a:lnSpc>
                <a:spcPct val="90000"/>
              </a:lnSpc>
              <a:spcBef>
                <a:spcPts val="0"/>
              </a:spcBef>
              <a:spcAft>
                <a:spcPts val="0"/>
              </a:spcAft>
              <a:buNone/>
            </a:pPr>
            <a:r>
              <a:rPr lang="en-US" sz="2800">
                <a:latin typeface="Calibri" panose="020F0502020204030204" pitchFamily="34" charset="0"/>
                <a:ea typeface="Rubik"/>
                <a:cs typeface="Calibri" panose="020F0502020204030204" pitchFamily="34" charset="0"/>
                <a:sym typeface="Rubik"/>
              </a:rPr>
              <a:t>Which statement would make them both feel good?</a:t>
            </a:r>
          </a:p>
        </p:txBody>
      </p:sp>
      <p:sp>
        <p:nvSpPr>
          <p:cNvPr id="8" name="Google Shape;235;p27" descr="The highlighted text should the statement that would make both Anthony and Demi feel good which is “I’ve been feeling overwhelmed by all the texting lately. I want you to know that when I don’t answer, it’s not because I’m ignoring you. I just don’t like being on my phone all the time.”&#10;">
            <a:extLst>
              <a:ext uri="{FF2B5EF4-FFF2-40B4-BE49-F238E27FC236}">
                <a16:creationId xmlns:a16="http://schemas.microsoft.com/office/drawing/2014/main" id="{6CE5FDD7-DC51-2CB7-AE00-C4A64C2F42F0}"/>
              </a:ext>
            </a:extLst>
          </p:cNvPr>
          <p:cNvSpPr/>
          <p:nvPr/>
        </p:nvSpPr>
        <p:spPr>
          <a:xfrm>
            <a:off x="860612" y="2259106"/>
            <a:ext cx="6172200" cy="867335"/>
          </a:xfrm>
          <a:prstGeom prst="rect">
            <a:avLst/>
          </a:prstGeom>
          <a:solidFill>
            <a:srgbClr val="413FE0">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373003" y="1521161"/>
            <a:ext cx="6768505" cy="2929816"/>
          </a:xfrm>
        </p:spPr>
        <p:txBody>
          <a:bodyPr/>
          <a:lstStyle/>
          <a:p>
            <a:pPr marL="457200" lvl="0" indent="-342900" algn="l" rtl="0">
              <a:spcBef>
                <a:spcPts val="0"/>
              </a:spcBef>
              <a:spcAft>
                <a:spcPts val="0"/>
              </a:spcAft>
              <a:buSzPts val="1800"/>
            </a:pPr>
            <a:r>
              <a:rPr lang="en-US" sz="1800" dirty="0">
                <a:solidFill>
                  <a:schemeClr val="tx1"/>
                </a:solidFill>
                <a:latin typeface="Calibri" panose="020F0502020204030204" pitchFamily="34" charset="0"/>
                <a:ea typeface="Lato"/>
                <a:cs typeface="Calibri" panose="020F0502020204030204" pitchFamily="34" charset="0"/>
                <a:sym typeface="Lato"/>
              </a:rPr>
              <a:t>"I don't know how other people put up with the number of messages you send!"</a:t>
            </a:r>
          </a:p>
          <a:p>
            <a:pPr marL="457200" lvl="0" indent="-342900" algn="l" rtl="0">
              <a:spcBef>
                <a:spcPts val="1000"/>
              </a:spcBef>
              <a:spcAft>
                <a:spcPts val="0"/>
              </a:spcAft>
              <a:buSzPts val="1800"/>
            </a:pPr>
            <a:r>
              <a:rPr lang="en-US" sz="1800" dirty="0">
                <a:solidFill>
                  <a:schemeClr val="tx1"/>
                </a:solidFill>
                <a:latin typeface="Calibri" panose="020F0502020204030204" pitchFamily="34" charset="0"/>
                <a:ea typeface="Lato"/>
                <a:cs typeface="Calibri" panose="020F0502020204030204" pitchFamily="34" charset="0"/>
                <a:sym typeface="Lato"/>
              </a:rPr>
              <a:t>"I've been feeling overwhelmed by all the texting lately. </a:t>
            </a:r>
            <a:br>
              <a:rPr lang="en-US" sz="1800" dirty="0">
                <a:solidFill>
                  <a:schemeClr val="tx1"/>
                </a:solidFill>
                <a:latin typeface="Calibri" panose="020F0502020204030204" pitchFamily="34" charset="0"/>
                <a:ea typeface="Lato"/>
                <a:cs typeface="Calibri" panose="020F0502020204030204" pitchFamily="34" charset="0"/>
                <a:sym typeface="Lato"/>
              </a:rPr>
            </a:br>
            <a:r>
              <a:rPr lang="en-US" sz="1800" dirty="0">
                <a:solidFill>
                  <a:schemeClr val="tx1"/>
                </a:solidFill>
                <a:latin typeface="Calibri" panose="020F0502020204030204" pitchFamily="34" charset="0"/>
                <a:ea typeface="Lato"/>
                <a:cs typeface="Calibri" panose="020F0502020204030204" pitchFamily="34" charset="0"/>
                <a:sym typeface="Lato"/>
              </a:rPr>
              <a:t>I want you to know that when I don't answer, it's not because </a:t>
            </a:r>
            <a:br>
              <a:rPr lang="en-US" sz="1800" dirty="0">
                <a:solidFill>
                  <a:schemeClr val="tx1"/>
                </a:solidFill>
                <a:latin typeface="Calibri" panose="020F0502020204030204" pitchFamily="34" charset="0"/>
                <a:ea typeface="Lato"/>
                <a:cs typeface="Calibri" panose="020F0502020204030204" pitchFamily="34" charset="0"/>
                <a:sym typeface="Lato"/>
              </a:rPr>
            </a:br>
            <a:r>
              <a:rPr lang="en-US" sz="1800" dirty="0">
                <a:solidFill>
                  <a:schemeClr val="tx1"/>
                </a:solidFill>
                <a:latin typeface="Calibri" panose="020F0502020204030204" pitchFamily="34" charset="0"/>
                <a:ea typeface="Lato"/>
                <a:cs typeface="Calibri" panose="020F0502020204030204" pitchFamily="34" charset="0"/>
                <a:sym typeface="Lato"/>
              </a:rPr>
              <a:t>I'm ignoring you. I just don't like being on my phone all the time."</a:t>
            </a:r>
          </a:p>
          <a:p>
            <a:pPr marL="457200" lvl="0" indent="-342900" algn="l" rtl="0">
              <a:spcBef>
                <a:spcPts val="1000"/>
              </a:spcBef>
              <a:spcAft>
                <a:spcPts val="0"/>
              </a:spcAft>
              <a:buSzPts val="1800"/>
            </a:pPr>
            <a:r>
              <a:rPr lang="en-US" sz="1800" dirty="0">
                <a:solidFill>
                  <a:schemeClr val="tx1"/>
                </a:solidFill>
                <a:latin typeface="Calibri" panose="020F0502020204030204" pitchFamily="34" charset="0"/>
                <a:ea typeface="Lato"/>
                <a:cs typeface="Calibri" panose="020F0502020204030204" pitchFamily="34" charset="0"/>
                <a:sym typeface="Lato"/>
              </a:rPr>
              <a:t>"Why have you been texting so much? You are so annoying."</a:t>
            </a:r>
          </a:p>
          <a:p>
            <a:pPr marL="457200" lvl="0" indent="-342900" algn="l" rtl="0">
              <a:spcBef>
                <a:spcPts val="1000"/>
              </a:spcBef>
              <a:spcAft>
                <a:spcPts val="1000"/>
              </a:spcAft>
              <a:buSzPts val="1800"/>
            </a:pPr>
            <a:r>
              <a:rPr lang="en-US" sz="1800" dirty="0">
                <a:solidFill>
                  <a:schemeClr val="tx1"/>
                </a:solidFill>
                <a:latin typeface="Calibri" panose="020F0502020204030204" pitchFamily="34" charset="0"/>
                <a:ea typeface="Lato"/>
                <a:cs typeface="Calibri" panose="020F0502020204030204" pitchFamily="34" charset="0"/>
                <a:sym typeface="Lato"/>
              </a:rPr>
              <a:t>"It's been hard to keep up with all the texts lately, so can we just not text each other anymore?"</a:t>
            </a:r>
          </a:p>
        </p:txBody>
      </p:sp>
      <p:pic>
        <p:nvPicPr>
          <p:cNvPr id="5" name="Google Shape;366;p39">
            <a:extLst>
              <a:ext uri="{FF2B5EF4-FFF2-40B4-BE49-F238E27FC236}">
                <a16:creationId xmlns:a16="http://schemas.microsoft.com/office/drawing/2014/main" id="{263A3FCB-0193-9E10-5580-165B15CD5A13}"/>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359050" y="1489524"/>
            <a:ext cx="1408000" cy="1411252"/>
          </a:xfrm>
          <a:prstGeom prst="rect">
            <a:avLst/>
          </a:prstGeom>
          <a:noFill/>
          <a:ln>
            <a:noFill/>
          </a:ln>
        </p:spPr>
      </p:pic>
      <p:sp>
        <p:nvSpPr>
          <p:cNvPr id="137" name="Google Shape;137;p17"/>
          <p:cNvSpPr txBox="1">
            <a:spLocks noGrp="1"/>
          </p:cNvSpPr>
          <p:nvPr>
            <p:ph type="sldNum" idx="12"/>
          </p:nvPr>
        </p:nvSpPr>
        <p:spPr>
          <a:xfrm>
            <a:off x="8595300"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29</a:t>
            </a:fld>
            <a:endParaRPr sz="1200">
              <a:latin typeface="Lato"/>
              <a:ea typeface="Lato"/>
              <a:cs typeface="Lato"/>
              <a:sym typeface="Lato"/>
            </a:endParaRPr>
          </a:p>
        </p:txBody>
      </p:sp>
    </p:spTree>
    <p:extLst>
      <p:ext uri="{BB962C8B-B14F-4D97-AF65-F5344CB8AC3E}">
        <p14:creationId xmlns:p14="http://schemas.microsoft.com/office/powerpoint/2010/main" val="4453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800" dirty="0">
                <a:solidFill>
                  <a:schemeClr val="dk1"/>
                </a:solidFill>
                <a:latin typeface="+mj-lt"/>
              </a:rPr>
              <a:t>Learning Objectives</a:t>
            </a:r>
            <a:endParaRPr sz="2800" dirty="0">
              <a:solidFill>
                <a:schemeClr val="dk1"/>
              </a:solidFill>
              <a:latin typeface="+mj-lt"/>
            </a:endParaRPr>
          </a:p>
        </p:txBody>
      </p:sp>
      <p:sp>
        <p:nvSpPr>
          <p:cNvPr id="85" name="Google Shape;85;p13"/>
          <p:cNvSpPr txBox="1">
            <a:spLocks noGrp="1"/>
          </p:cNvSpPr>
          <p:nvPr>
            <p:ph type="body" idx="1"/>
          </p:nvPr>
        </p:nvSpPr>
        <p:spPr>
          <a:xfrm>
            <a:off x="1969100" y="1349675"/>
            <a:ext cx="6152700" cy="3084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latin typeface="+mj-lt"/>
              </a:rPr>
              <a:t>Reflect on how your relationships are affected by devices and the internet.</a:t>
            </a:r>
            <a:endParaRPr dirty="0">
              <a:latin typeface="+mj-lt"/>
            </a:endParaRPr>
          </a:p>
          <a:p>
            <a:pPr marL="0" lvl="0" indent="0" algn="l" rtl="0">
              <a:lnSpc>
                <a:spcPct val="115000"/>
              </a:lnSpc>
              <a:spcBef>
                <a:spcPts val="0"/>
              </a:spcBef>
              <a:spcAft>
                <a:spcPts val="0"/>
              </a:spcAft>
              <a:buNone/>
            </a:pPr>
            <a:endParaRPr sz="1500" dirty="0">
              <a:latin typeface="+mj-lt"/>
            </a:endParaRPr>
          </a:p>
          <a:p>
            <a:pPr marL="0" lvl="0" indent="0" algn="l" rtl="0">
              <a:lnSpc>
                <a:spcPct val="115000"/>
              </a:lnSpc>
              <a:spcBef>
                <a:spcPts val="0"/>
              </a:spcBef>
              <a:spcAft>
                <a:spcPts val="0"/>
              </a:spcAft>
              <a:buNone/>
            </a:pPr>
            <a:r>
              <a:rPr lang="en" dirty="0">
                <a:latin typeface="+mj-lt"/>
              </a:rPr>
              <a:t>Identify the qualities of healthy and rewarding relationships.</a:t>
            </a:r>
            <a:endParaRPr dirty="0">
              <a:latin typeface="+mj-lt"/>
            </a:endParaRPr>
          </a:p>
          <a:p>
            <a:pPr marL="0" lvl="0" indent="0" algn="l" rtl="0">
              <a:lnSpc>
                <a:spcPct val="115000"/>
              </a:lnSpc>
              <a:spcBef>
                <a:spcPts val="0"/>
              </a:spcBef>
              <a:spcAft>
                <a:spcPts val="0"/>
              </a:spcAft>
              <a:buNone/>
            </a:pPr>
            <a:endParaRPr sz="1500" dirty="0">
              <a:latin typeface="+mj-lt"/>
            </a:endParaRPr>
          </a:p>
          <a:p>
            <a:pPr marL="0" lvl="0" indent="0" algn="l" rtl="0">
              <a:lnSpc>
                <a:spcPct val="115000"/>
              </a:lnSpc>
              <a:spcBef>
                <a:spcPts val="0"/>
              </a:spcBef>
              <a:spcAft>
                <a:spcPts val="0"/>
              </a:spcAft>
              <a:buNone/>
            </a:pPr>
            <a:r>
              <a:rPr lang="en" dirty="0">
                <a:latin typeface="+mj-lt"/>
              </a:rPr>
              <a:t>Use the Feelings &amp; Options thinking process to brainstorm strategies for navigating challenging relationships.</a:t>
            </a:r>
            <a:endParaRPr dirty="0">
              <a:latin typeface="+mj-lt"/>
            </a:endParaRPr>
          </a:p>
        </p:txBody>
      </p:sp>
      <p:sp>
        <p:nvSpPr>
          <p:cNvPr id="89" name="Google Shape;89;p13"/>
          <p:cNvSpPr/>
          <p:nvPr/>
        </p:nvSpPr>
        <p:spPr>
          <a:xfrm>
            <a:off x="1172975" y="1412750"/>
            <a:ext cx="605400" cy="621300"/>
          </a:xfrm>
          <a:prstGeom prst="ellipse">
            <a:avLst/>
          </a:prstGeom>
          <a:solidFill>
            <a:srgbClr val="413F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b="1">
                <a:solidFill>
                  <a:srgbClr val="FFFFFF"/>
                </a:solidFill>
                <a:latin typeface="Indie Flower"/>
                <a:ea typeface="Indie Flower"/>
                <a:cs typeface="Calibri" panose="020F0502020204030204" pitchFamily="34" charset="0"/>
                <a:sym typeface="Indie Flower"/>
              </a:rPr>
              <a:t>l</a:t>
            </a:r>
            <a:endParaRPr sz="3000">
              <a:latin typeface="Indie Flower"/>
              <a:ea typeface="Indie Flower"/>
              <a:cs typeface="Calibri" panose="020F0502020204030204" pitchFamily="34" charset="0"/>
              <a:sym typeface="Indie Flower"/>
            </a:endParaRPr>
          </a:p>
        </p:txBody>
      </p:sp>
      <p:pic>
        <p:nvPicPr>
          <p:cNvPr id="88" name="Google Shape;88;p1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39163" y="2008496"/>
            <a:ext cx="473007" cy="473008"/>
          </a:xfrm>
          <a:prstGeom prst="rect">
            <a:avLst/>
          </a:prstGeom>
          <a:noFill/>
          <a:ln>
            <a:noFill/>
          </a:ln>
        </p:spPr>
      </p:pic>
      <p:sp>
        <p:nvSpPr>
          <p:cNvPr id="90" name="Google Shape;90;p13"/>
          <p:cNvSpPr/>
          <p:nvPr/>
        </p:nvSpPr>
        <p:spPr>
          <a:xfrm>
            <a:off x="1172975" y="2455950"/>
            <a:ext cx="605400" cy="621300"/>
          </a:xfrm>
          <a:prstGeom prst="ellipse">
            <a:avLst/>
          </a:prstGeom>
          <a:solidFill>
            <a:srgbClr val="413F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b="1" i="0" u="none" strike="noStrike" cap="none">
                <a:solidFill>
                  <a:srgbClr val="FFFFFF"/>
                </a:solidFill>
                <a:latin typeface="Indie Flower"/>
                <a:ea typeface="Indie Flower"/>
                <a:cs typeface="Calibri" panose="020F0502020204030204" pitchFamily="34" charset="0"/>
                <a:sym typeface="Indie Flower"/>
              </a:rPr>
              <a:t>2</a:t>
            </a:r>
            <a:endParaRPr sz="3000">
              <a:latin typeface="Indie Flower"/>
              <a:ea typeface="Indie Flower"/>
              <a:cs typeface="Calibri" panose="020F0502020204030204" pitchFamily="34" charset="0"/>
              <a:sym typeface="Indie Flower"/>
            </a:endParaRPr>
          </a:p>
        </p:txBody>
      </p:sp>
      <p:pic>
        <p:nvPicPr>
          <p:cNvPr id="91" name="Google Shape;91;p1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39163" y="3051696"/>
            <a:ext cx="473007" cy="473008"/>
          </a:xfrm>
          <a:prstGeom prst="rect">
            <a:avLst/>
          </a:prstGeom>
          <a:noFill/>
          <a:ln>
            <a:noFill/>
          </a:ln>
        </p:spPr>
      </p:pic>
      <p:sp>
        <p:nvSpPr>
          <p:cNvPr id="92" name="Google Shape;92;p13"/>
          <p:cNvSpPr/>
          <p:nvPr/>
        </p:nvSpPr>
        <p:spPr>
          <a:xfrm>
            <a:off x="1172975" y="3499149"/>
            <a:ext cx="605400" cy="621300"/>
          </a:xfrm>
          <a:prstGeom prst="ellipse">
            <a:avLst/>
          </a:prstGeom>
          <a:solidFill>
            <a:srgbClr val="413F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300"/>
              <a:buFont typeface="Lato"/>
              <a:buNone/>
            </a:pPr>
            <a:r>
              <a:rPr lang="en" sz="3000" b="1">
                <a:solidFill>
                  <a:srgbClr val="FFFFFF"/>
                </a:solidFill>
                <a:latin typeface="Indie Flower"/>
                <a:ea typeface="Indie Flower"/>
                <a:cs typeface="Calibri" panose="020F0502020204030204" pitchFamily="34" charset="0"/>
                <a:sym typeface="Indie Flower"/>
              </a:rPr>
              <a:t>3</a:t>
            </a:r>
            <a:endParaRPr sz="3000">
              <a:latin typeface="Indie Flower"/>
              <a:ea typeface="Indie Flower"/>
              <a:cs typeface="Calibri" panose="020F0502020204030204" pitchFamily="34" charset="0"/>
              <a:sym typeface="Indie Flower"/>
            </a:endParaRPr>
          </a:p>
        </p:txBody>
      </p:sp>
      <p:sp>
        <p:nvSpPr>
          <p:cNvPr id="87" name="Google Shape;87;p13"/>
          <p:cNvSpPr txBox="1">
            <a:spLocks noGrp="1"/>
          </p:cNvSpPr>
          <p:nvPr>
            <p:ph type="sldNum" idx="12"/>
          </p:nvPr>
        </p:nvSpPr>
        <p:spPr>
          <a:xfrm>
            <a:off x="8595309" y="426180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t>3</a:t>
            </a:fld>
            <a:endParaRPr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4" name="Google Shape;374;p40">
            <a:extLst>
              <a:ext uri="{C183D7F6-B498-43B3-948B-1728B52AA6E4}">
                <adec:decorative xmlns:adec="http://schemas.microsoft.com/office/drawing/2017/decorative" val="1"/>
              </a:ext>
            </a:extLst>
          </p:cNvPr>
          <p:cNvPicPr preferRelativeResize="0"/>
          <p:nvPr/>
        </p:nvPicPr>
        <p:blipFill rotWithShape="1">
          <a:blip r:embed="rId3">
            <a:alphaModFix/>
          </a:blip>
          <a:srcRect b="10"/>
          <a:stretch/>
        </p:blipFill>
        <p:spPr>
          <a:xfrm rot="-1221966">
            <a:off x="2920962" y="2209498"/>
            <a:ext cx="351199" cy="456279"/>
          </a:xfrm>
          <a:prstGeom prst="rect">
            <a:avLst/>
          </a:prstGeom>
          <a:noFill/>
          <a:ln>
            <a:noFill/>
          </a:ln>
        </p:spPr>
      </p:pic>
      <p:pic>
        <p:nvPicPr>
          <p:cNvPr id="373" name="Google Shape;373;p40" descr="&quot;We know the power of our words and actions&quot;"/>
          <p:cNvPicPr preferRelativeResize="0"/>
          <p:nvPr/>
        </p:nvPicPr>
        <p:blipFill rotWithShape="1">
          <a:blip r:embed="rId4">
            <a:alphaModFix/>
          </a:blip>
          <a:srcRect t="11579" b="11579"/>
          <a:stretch/>
        </p:blipFill>
        <p:spPr>
          <a:xfrm>
            <a:off x="3197712" y="2082474"/>
            <a:ext cx="2748576" cy="710325"/>
          </a:xfrm>
          <a:prstGeom prst="rect">
            <a:avLst/>
          </a:prstGeom>
          <a:noFill/>
          <a:ln>
            <a:noFill/>
          </a:ln>
        </p:spPr>
      </p:pic>
      <p:pic>
        <p:nvPicPr>
          <p:cNvPr id="375" name="Google Shape;375;p40">
            <a:extLst>
              <a:ext uri="{C183D7F6-B498-43B3-948B-1728B52AA6E4}">
                <adec:decorative xmlns:adec="http://schemas.microsoft.com/office/drawing/2017/decorative" val="1"/>
              </a:ext>
            </a:extLst>
          </p:cNvPr>
          <p:cNvPicPr preferRelativeResize="0"/>
          <p:nvPr/>
        </p:nvPicPr>
        <p:blipFill rotWithShape="1">
          <a:blip r:embed="rId3">
            <a:alphaModFix/>
          </a:blip>
          <a:srcRect b="10"/>
          <a:stretch/>
        </p:blipFill>
        <p:spPr>
          <a:xfrm rot="1221966" flipH="1">
            <a:off x="5852787" y="2209498"/>
            <a:ext cx="351199" cy="456279"/>
          </a:xfrm>
          <a:prstGeom prst="rect">
            <a:avLst/>
          </a:prstGeom>
          <a:noFill/>
          <a:ln>
            <a:noFill/>
          </a:ln>
        </p:spPr>
      </p:pic>
      <p:sp>
        <p:nvSpPr>
          <p:cNvPr id="376" name="Google Shape;376;p40"/>
          <p:cNvSpPr txBox="1">
            <a:spLocks noGrp="1"/>
          </p:cNvSpPr>
          <p:nvPr>
            <p:ph type="sldNum" idx="12"/>
          </p:nvPr>
        </p:nvSpPr>
        <p:spPr>
          <a:xfrm>
            <a:off x="8595309" y="426257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30</a:t>
            </a:fld>
            <a:endParaRPr sz="1200">
              <a:latin typeface="Lato"/>
              <a:ea typeface="Lato"/>
              <a:cs typeface="Lato"/>
              <a:sym typeface="Lato"/>
            </a:endParaRPr>
          </a:p>
        </p:txBody>
      </p:sp>
      <p:sp>
        <p:nvSpPr>
          <p:cNvPr id="2" name="Title 1">
            <a:extLst>
              <a:ext uri="{FF2B5EF4-FFF2-40B4-BE49-F238E27FC236}">
                <a16:creationId xmlns:a16="http://schemas.microsoft.com/office/drawing/2014/main" id="{5C1FFB87-6C5B-413E-9380-9FB54A120FCF}"/>
              </a:ext>
            </a:extLst>
          </p:cNvPr>
          <p:cNvSpPr>
            <a:spLocks noGrp="1"/>
          </p:cNvSpPr>
          <p:nvPr>
            <p:ph type="title" idx="4294967295"/>
          </p:nvPr>
        </p:nvSpPr>
        <p:spPr>
          <a:xfrm>
            <a:off x="628650" y="274638"/>
            <a:ext cx="7886700" cy="993775"/>
          </a:xfrm>
          <a:prstGeom prst="rect">
            <a:avLst/>
          </a:prstGeom>
        </p:spPr>
        <p:txBody>
          <a:bodyPr/>
          <a:lstStyle/>
          <a:p>
            <a:r>
              <a:rPr lang="en-US" dirty="0">
                <a:solidFill>
                  <a:schemeClr val="bg1"/>
                </a:solidFill>
              </a:rPr>
              <a:t>We know the power of words &amp; actions.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5" name="Title 4">
            <a:extLst>
              <a:ext uri="{FF2B5EF4-FFF2-40B4-BE49-F238E27FC236}">
                <a16:creationId xmlns:a16="http://schemas.microsoft.com/office/drawing/2014/main" id="{5004F71A-CC5B-058D-DCE4-4243A45AE531}"/>
              </a:ext>
            </a:extLst>
          </p:cNvPr>
          <p:cNvSpPr>
            <a:spLocks noGrp="1"/>
          </p:cNvSpPr>
          <p:nvPr>
            <p:ph type="title"/>
          </p:nvPr>
        </p:nvSpPr>
        <p:spPr>
          <a:xfrm>
            <a:off x="381975" y="189430"/>
            <a:ext cx="7170300" cy="321110"/>
          </a:xfrm>
        </p:spPr>
        <p:txBody>
          <a:bodyPr/>
          <a:lstStyle/>
          <a:p>
            <a:pPr lvl="0"/>
            <a:r>
              <a:rPr lang="en-US" sz="1200" dirty="0">
                <a:latin typeface="Calibri"/>
                <a:cs typeface="Arial"/>
              </a:rPr>
              <a:t>CONSIDER:  TEXTING AND RELATIONSHIPS</a:t>
            </a:r>
            <a:br>
              <a:rPr lang="en-US" sz="1200" dirty="0">
                <a:latin typeface="Calibri"/>
                <a:cs typeface="Arial"/>
              </a:rPr>
            </a:br>
            <a:endParaRPr lang="en-US" dirty="0"/>
          </a:p>
        </p:txBody>
      </p:sp>
      <p:sp>
        <p:nvSpPr>
          <p:cNvPr id="4" name="Text Placeholder 3">
            <a:extLst>
              <a:ext uri="{FF2B5EF4-FFF2-40B4-BE49-F238E27FC236}">
                <a16:creationId xmlns:a16="http://schemas.microsoft.com/office/drawing/2014/main" id="{6B680613-33FF-E1D8-51A4-0FF772DF483C}"/>
              </a:ext>
            </a:extLst>
          </p:cNvPr>
          <p:cNvSpPr>
            <a:spLocks noGrp="1"/>
          </p:cNvSpPr>
          <p:nvPr>
            <p:ph type="body" idx="2"/>
          </p:nvPr>
        </p:nvSpPr>
        <p:spPr>
          <a:xfrm>
            <a:off x="1799400" y="1154030"/>
            <a:ext cx="6841680" cy="3021730"/>
          </a:xfrm>
        </p:spPr>
        <p:txBody>
          <a:bodyPr/>
          <a:lstStyle/>
          <a:p>
            <a:pPr marL="0" lvl="0" indent="0">
              <a:lnSpc>
                <a:spcPct val="115000"/>
              </a:lnSpc>
              <a:buNone/>
            </a:pPr>
            <a:r>
              <a:rPr lang="en-US" dirty="0">
                <a:latin typeface="+mj-lt"/>
                <a:cs typeface="Calibri" panose="020F0502020204030204" pitchFamily="34" charset="0"/>
              </a:rPr>
              <a:t>How often do you chat or text with your friends?</a:t>
            </a:r>
          </a:p>
          <a:p>
            <a:pPr marL="0" lvl="0" indent="0">
              <a:lnSpc>
                <a:spcPct val="115000"/>
              </a:lnSpc>
              <a:buNone/>
            </a:pPr>
            <a:endParaRPr lang="en-US" dirty="0">
              <a:latin typeface="+mj-lt"/>
              <a:cs typeface="Calibri" panose="020F0502020204030204" pitchFamily="34" charset="0"/>
            </a:endParaRPr>
          </a:p>
          <a:p>
            <a:pPr marL="0" lvl="0" indent="0">
              <a:lnSpc>
                <a:spcPct val="115000"/>
              </a:lnSpc>
              <a:buNone/>
            </a:pPr>
            <a:r>
              <a:rPr lang="en-US" dirty="0">
                <a:latin typeface="+mj-lt"/>
                <a:cs typeface="Calibri" panose="020F0502020204030204" pitchFamily="34" charset="0"/>
              </a:rPr>
              <a:t>How long do you wait to text back?</a:t>
            </a:r>
          </a:p>
          <a:p>
            <a:pPr marL="0" lvl="0" indent="0">
              <a:lnSpc>
                <a:spcPct val="115000"/>
              </a:lnSpc>
              <a:buNone/>
            </a:pPr>
            <a:endParaRPr lang="en-US" dirty="0">
              <a:latin typeface="+mj-lt"/>
              <a:cs typeface="Calibri" panose="020F0502020204030204" pitchFamily="34" charset="0"/>
            </a:endParaRPr>
          </a:p>
          <a:p>
            <a:pPr marL="0" lvl="0" indent="0">
              <a:lnSpc>
                <a:spcPct val="115000"/>
              </a:lnSpc>
              <a:buNone/>
            </a:pPr>
            <a:r>
              <a:rPr lang="en-US" dirty="0">
                <a:latin typeface="+mj-lt"/>
                <a:cs typeface="Calibri" panose="020F0502020204030204" pitchFamily="34" charset="0"/>
              </a:rPr>
              <a:t>What if your friend doesn’t text you back </a:t>
            </a:r>
            <a:br>
              <a:rPr lang="en-US" dirty="0">
                <a:latin typeface="+mj-lt"/>
                <a:cs typeface="Calibri" panose="020F0502020204030204" pitchFamily="34" charset="0"/>
              </a:rPr>
            </a:br>
            <a:r>
              <a:rPr lang="en-US" dirty="0">
                <a:latin typeface="+mj-lt"/>
                <a:cs typeface="Calibri" panose="020F0502020204030204" pitchFamily="34" charset="0"/>
              </a:rPr>
              <a:t>right away?</a:t>
            </a:r>
          </a:p>
        </p:txBody>
      </p:sp>
      <p:pic>
        <p:nvPicPr>
          <p:cNvPr id="99" name="Google Shape;99;p1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83212" y="1169846"/>
            <a:ext cx="517100" cy="521500"/>
          </a:xfrm>
          <a:prstGeom prst="rect">
            <a:avLst/>
          </a:prstGeom>
          <a:noFill/>
          <a:ln>
            <a:noFill/>
          </a:ln>
        </p:spPr>
      </p:pic>
      <p:pic>
        <p:nvPicPr>
          <p:cNvPr id="100" name="Google Shape;100;p1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83213" y="2168340"/>
            <a:ext cx="517100" cy="156835"/>
          </a:xfrm>
          <a:prstGeom prst="rect">
            <a:avLst/>
          </a:prstGeom>
          <a:noFill/>
          <a:ln>
            <a:noFill/>
          </a:ln>
        </p:spPr>
      </p:pic>
      <p:pic>
        <p:nvPicPr>
          <p:cNvPr id="101" name="Google Shape;101;p1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83213" y="2983468"/>
            <a:ext cx="517100" cy="482747"/>
          </a:xfrm>
          <a:prstGeom prst="rect">
            <a:avLst/>
          </a:prstGeom>
          <a:noFill/>
          <a:ln>
            <a:noFill/>
          </a:ln>
        </p:spPr>
      </p:pic>
      <p:sp>
        <p:nvSpPr>
          <p:cNvPr id="102" name="Google Shape;102;p14"/>
          <p:cNvSpPr txBox="1">
            <a:spLocks noGrp="1"/>
          </p:cNvSpPr>
          <p:nvPr>
            <p:ph type="sldNum" idx="12"/>
          </p:nvPr>
        </p:nvSpPr>
        <p:spPr>
          <a:xfrm>
            <a:off x="8556784" y="426217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Calibri" panose="020F0502020204030204" pitchFamily="34" charset="0"/>
                <a:sym typeface="Lato"/>
              </a:rPr>
              <a:t>4</a:t>
            </a:fld>
            <a:endParaRPr sz="1200">
              <a:latin typeface="Lato"/>
              <a:ea typeface="Lato"/>
              <a:cs typeface="Calibri" panose="020F0502020204030204" pitchFamily="34" charset="0"/>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50950" y="172250"/>
            <a:ext cx="390300" cy="390300"/>
          </a:xfrm>
          <a:prstGeom prst="rect">
            <a:avLst/>
          </a:prstGeom>
          <a:noFill/>
          <a:ln>
            <a:noFill/>
          </a:ln>
        </p:spPr>
      </p:pic>
      <p:sp>
        <p:nvSpPr>
          <p:cNvPr id="6" name="Title 5">
            <a:extLst>
              <a:ext uri="{FF2B5EF4-FFF2-40B4-BE49-F238E27FC236}">
                <a16:creationId xmlns:a16="http://schemas.microsoft.com/office/drawing/2014/main" id="{2C61A180-1996-FD7C-1B12-D3B50E8FBCB5}"/>
              </a:ext>
            </a:extLst>
          </p:cNvPr>
          <p:cNvSpPr>
            <a:spLocks noGrp="1"/>
          </p:cNvSpPr>
          <p:nvPr>
            <p:ph type="title"/>
          </p:nvPr>
        </p:nvSpPr>
        <p:spPr>
          <a:xfrm>
            <a:off x="564855" y="181810"/>
            <a:ext cx="1408725" cy="313490"/>
          </a:xfrm>
        </p:spPr>
        <p:txBody>
          <a:bodyPr/>
          <a:lstStyle/>
          <a:p>
            <a:pPr lvl="0"/>
            <a:r>
              <a:rPr lang="en-US" sz="1200" dirty="0">
                <a:latin typeface="Calibri"/>
                <a:cs typeface="Arial"/>
              </a:rPr>
              <a:t>WATCH + DISCUSS</a:t>
            </a:r>
            <a:br>
              <a:rPr lang="en-US" sz="1200" dirty="0">
                <a:latin typeface="Calibri"/>
                <a:cs typeface="Arial"/>
              </a:rPr>
            </a:br>
            <a:endParaRPr lang="en-US" dirty="0"/>
          </a:p>
        </p:txBody>
      </p:sp>
      <p:sp>
        <p:nvSpPr>
          <p:cNvPr id="3" name="Rectangle 2" descr="Friendship &amp; Boundaries">
            <a:extLst>
              <a:ext uri="{FF2B5EF4-FFF2-40B4-BE49-F238E27FC236}">
                <a16:creationId xmlns:a16="http://schemas.microsoft.com/office/drawing/2014/main" id="{3B5A164B-72CE-0143-F886-6209E9037F2D}"/>
              </a:ext>
            </a:extLst>
          </p:cNvPr>
          <p:cNvSpPr/>
          <p:nvPr/>
        </p:nvSpPr>
        <p:spPr>
          <a:xfrm>
            <a:off x="342899" y="933450"/>
            <a:ext cx="3792072" cy="281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New_TeenVoices_Friend_Bound_IDD_mobile" descr="This video, created by Common Sense Education, is titled Teen Voices: Friendships and Boundaries (adapted for students with intellectual and developmental disabilities). The video includes several youth with intellectual and developmental disabilities discussing the benefits and drawbacks of digital media, such as texting and social media. The benefits of texting they describe are being able to stay in touch with friends and family easily, helping you to find someone if you are lost, and being able to call someone for help. They say some of the downsides are having people contact you too much or when it’s not convenient. The youth also explain why it’s important to take a break from your phone such as if you use it during school you might get a detention or your phone taken away, you might want alone time, or you might want to focus on something else other than your phone. They say you can set digital boundaries by being honest with friends, taking a walk to get away from your phone, or spending time with your family.  ">
            <a:hlinkClick r:id="" action="ppaction://media"/>
            <a:extLst>
              <a:ext uri="{FF2B5EF4-FFF2-40B4-BE49-F238E27FC236}">
                <a16:creationId xmlns:a16="http://schemas.microsoft.com/office/drawing/2014/main" id="{E0453EC6-E825-5B40-3798-B9607D8796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6635" y="1233768"/>
            <a:ext cx="3783105" cy="2127997"/>
          </a:xfrm>
          <a:prstGeom prst="rect">
            <a:avLst/>
          </a:prstGeom>
        </p:spPr>
      </p:pic>
      <p:sp>
        <p:nvSpPr>
          <p:cNvPr id="7" name="Subtitle 6">
            <a:extLst>
              <a:ext uri="{FF2B5EF4-FFF2-40B4-BE49-F238E27FC236}">
                <a16:creationId xmlns:a16="http://schemas.microsoft.com/office/drawing/2014/main" id="{EF3E807A-FA84-CB28-8303-0706ABF1BDD8}"/>
              </a:ext>
            </a:extLst>
          </p:cNvPr>
          <p:cNvSpPr>
            <a:spLocks noGrp="1"/>
          </p:cNvSpPr>
          <p:nvPr>
            <p:ph type="subTitle" idx="1"/>
          </p:nvPr>
        </p:nvSpPr>
        <p:spPr>
          <a:xfrm>
            <a:off x="318470" y="3785170"/>
            <a:ext cx="3639600" cy="323700"/>
          </a:xfrm>
        </p:spPr>
        <p:txBody>
          <a:bodyPr/>
          <a:lstStyle/>
          <a:p>
            <a:pPr lvl="0"/>
            <a:r>
              <a:rPr lang="en-US" sz="800" dirty="0">
                <a:latin typeface="+mj-lt"/>
                <a:ea typeface="Lato"/>
                <a:cs typeface="Calibri" panose="020F0502020204030204" pitchFamily="34" charset="0"/>
                <a:sym typeface="Lato"/>
              </a:rPr>
              <a:t>To watch this video on the Common Sense Education site, click </a:t>
            </a:r>
            <a:r>
              <a:rPr lang="en-US" sz="800" b="1" dirty="0">
                <a:solidFill>
                  <a:schemeClr val="hlink"/>
                </a:solidFill>
                <a:latin typeface="+mj-lt"/>
                <a:ea typeface="Lato"/>
                <a:cs typeface="Calibri" panose="020F0502020204030204" pitchFamily="34" charset="0"/>
                <a:sym typeface="Lato"/>
                <a:hlinkClick r:id="rId7" tooltip="Friendships &amp; Boundaries video"/>
              </a:rPr>
              <a:t>here</a:t>
            </a:r>
            <a:r>
              <a:rPr lang="en-US" sz="800" dirty="0">
                <a:latin typeface="+mj-lt"/>
                <a:ea typeface="Lato"/>
                <a:cs typeface="Calibri" panose="020F0502020204030204" pitchFamily="34" charset="0"/>
                <a:sym typeface="Lato"/>
              </a:rPr>
              <a:t>.</a:t>
            </a:r>
          </a:p>
        </p:txBody>
      </p:sp>
      <p:sp>
        <p:nvSpPr>
          <p:cNvPr id="8" name="Text Placeholder 7">
            <a:extLst>
              <a:ext uri="{FF2B5EF4-FFF2-40B4-BE49-F238E27FC236}">
                <a16:creationId xmlns:a16="http://schemas.microsoft.com/office/drawing/2014/main" id="{D9CC4AE8-6438-FEF1-6C11-982E0C99B473}"/>
              </a:ext>
            </a:extLst>
          </p:cNvPr>
          <p:cNvSpPr>
            <a:spLocks noGrp="1"/>
          </p:cNvSpPr>
          <p:nvPr>
            <p:ph type="body" idx="2"/>
          </p:nvPr>
        </p:nvSpPr>
        <p:spPr>
          <a:xfrm>
            <a:off x="4366259" y="1423800"/>
            <a:ext cx="4527235" cy="2317620"/>
          </a:xfrm>
        </p:spPr>
        <p:txBody>
          <a:bodyPr/>
          <a:lstStyle/>
          <a:p>
            <a:pPr marL="0" lvl="0" indent="0">
              <a:lnSpc>
                <a:spcPct val="115000"/>
              </a:lnSpc>
              <a:buSzTx/>
              <a:buNone/>
            </a:pPr>
            <a:r>
              <a:rPr lang="en-US" sz="2000" dirty="0">
                <a:latin typeface="Calibri" panose="020F0502020204030204" pitchFamily="34" charset="0"/>
                <a:ea typeface="Rubik"/>
                <a:cs typeface="Calibri" panose="020F0502020204030204" pitchFamily="34" charset="0"/>
                <a:sym typeface="Rubik"/>
              </a:rPr>
              <a:t>Discuss:</a:t>
            </a:r>
          </a:p>
          <a:p>
            <a:pPr lvl="0" indent="0">
              <a:lnSpc>
                <a:spcPct val="114000"/>
              </a:lnSpc>
              <a:spcBef>
                <a:spcPts val="1000"/>
              </a:spcBef>
              <a:buSzTx/>
              <a:buNone/>
            </a:pPr>
            <a:r>
              <a:rPr lang="en-US" sz="2000" dirty="0">
                <a:latin typeface="Calibri" panose="020F0502020204030204" pitchFamily="34" charset="0"/>
                <a:cs typeface="Calibri" panose="020F0502020204030204" pitchFamily="34" charset="0"/>
              </a:rPr>
              <a:t>How do people say smartphones and social media affect their friendships? </a:t>
            </a:r>
          </a:p>
          <a:p>
            <a:pPr lvl="0" indent="0">
              <a:lnSpc>
                <a:spcPct val="114000"/>
              </a:lnSpc>
              <a:spcBef>
                <a:spcPts val="1000"/>
              </a:spcBef>
              <a:spcAft>
                <a:spcPts val="600"/>
              </a:spcAft>
              <a:buSzTx/>
              <a:buNone/>
            </a:pPr>
            <a:r>
              <a:rPr lang="en-US" sz="2000" dirty="0">
                <a:latin typeface="Calibri" panose="020F0502020204030204" pitchFamily="34" charset="0"/>
                <a:cs typeface="Calibri" panose="020F0502020204030204" pitchFamily="34" charset="0"/>
              </a:rPr>
              <a:t>Is it more positive or negative?</a:t>
            </a:r>
          </a:p>
        </p:txBody>
      </p:sp>
      <p:pic>
        <p:nvPicPr>
          <p:cNvPr id="113" name="Google Shape;113;p15">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4386178" y="2075383"/>
            <a:ext cx="344750" cy="467410"/>
          </a:xfrm>
          <a:prstGeom prst="rect">
            <a:avLst/>
          </a:prstGeom>
          <a:noFill/>
          <a:ln>
            <a:noFill/>
          </a:ln>
        </p:spPr>
      </p:pic>
      <p:pic>
        <p:nvPicPr>
          <p:cNvPr id="112" name="Google Shape;112;p15">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4386178" y="2758199"/>
            <a:ext cx="344750" cy="467410"/>
          </a:xfrm>
          <a:prstGeom prst="rect">
            <a:avLst/>
          </a:prstGeom>
          <a:noFill/>
          <a:ln>
            <a:noFill/>
          </a:ln>
        </p:spPr>
      </p:pic>
      <p:sp>
        <p:nvSpPr>
          <p:cNvPr id="114" name="Google Shape;114;p15"/>
          <p:cNvSpPr txBox="1">
            <a:spLocks noGrp="1"/>
          </p:cNvSpPr>
          <p:nvPr>
            <p:ph type="sldNum" idx="12"/>
          </p:nvPr>
        </p:nvSpPr>
        <p:spPr>
          <a:xfrm>
            <a:off x="8556784" y="42545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Calibri" panose="020F0502020204030204" pitchFamily="34" charset="0"/>
                <a:sym typeface="Lato"/>
              </a:rPr>
              <a:t>5</a:t>
            </a:fld>
            <a:endParaRPr sz="1200">
              <a:latin typeface="Lato"/>
              <a:ea typeface="Lato"/>
              <a:cs typeface="Calibri" panose="020F0502020204030204" pitchFamily="34" charset="0"/>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50950" y="172250"/>
            <a:ext cx="390300" cy="390300"/>
          </a:xfrm>
          <a:prstGeom prst="rect">
            <a:avLst/>
          </a:prstGeom>
          <a:noFill/>
          <a:ln>
            <a:noFill/>
          </a:ln>
        </p:spPr>
      </p:pic>
      <p:sp>
        <p:nvSpPr>
          <p:cNvPr id="6" name="Title 5">
            <a:extLst>
              <a:ext uri="{FF2B5EF4-FFF2-40B4-BE49-F238E27FC236}">
                <a16:creationId xmlns:a16="http://schemas.microsoft.com/office/drawing/2014/main" id="{2C61A180-1996-FD7C-1B12-D3B50E8FBCB5}"/>
              </a:ext>
            </a:extLst>
          </p:cNvPr>
          <p:cNvSpPr>
            <a:spLocks noGrp="1"/>
          </p:cNvSpPr>
          <p:nvPr>
            <p:ph type="title"/>
          </p:nvPr>
        </p:nvSpPr>
        <p:spPr>
          <a:xfrm>
            <a:off x="564855" y="181810"/>
            <a:ext cx="1408725" cy="313490"/>
          </a:xfrm>
        </p:spPr>
        <p:txBody>
          <a:bodyPr/>
          <a:lstStyle/>
          <a:p>
            <a:pPr lvl="0"/>
            <a:r>
              <a:rPr lang="en-US" sz="1200" dirty="0">
                <a:latin typeface="Calibri"/>
                <a:cs typeface="Arial"/>
              </a:rPr>
              <a:t>WATCH + DISCUSS</a:t>
            </a:r>
            <a:br>
              <a:rPr lang="en-US" sz="1200" dirty="0">
                <a:latin typeface="Calibri"/>
                <a:cs typeface="Arial"/>
              </a:rPr>
            </a:br>
            <a:endParaRPr lang="en-US" dirty="0"/>
          </a:p>
        </p:txBody>
      </p:sp>
      <p:sp>
        <p:nvSpPr>
          <p:cNvPr id="3" name="Rectangle 2" descr="Healthy Relationships">
            <a:extLst>
              <a:ext uri="{FF2B5EF4-FFF2-40B4-BE49-F238E27FC236}">
                <a16:creationId xmlns:a16="http://schemas.microsoft.com/office/drawing/2014/main" id="{3B5A164B-72CE-0143-F886-6209E9037F2D}"/>
              </a:ext>
              <a:ext uri="{C183D7F6-B498-43B3-948B-1728B52AA6E4}">
                <adec:decorative xmlns:adec="http://schemas.microsoft.com/office/drawing/2017/decorative" val="0"/>
              </a:ext>
            </a:extLst>
          </p:cNvPr>
          <p:cNvSpPr/>
          <p:nvPr/>
        </p:nvSpPr>
        <p:spPr>
          <a:xfrm>
            <a:off x="342899" y="933450"/>
            <a:ext cx="3771905" cy="281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Unhealthy_Healthy_Clip" descr="Healthy Relationships video clip.">
            <a:hlinkClick r:id="" action="ppaction://media"/>
            <a:extLst>
              <a:ext uri="{FF2B5EF4-FFF2-40B4-BE49-F238E27FC236}">
                <a16:creationId xmlns:a16="http://schemas.microsoft.com/office/drawing/2014/main" id="{4FCC51F5-3D0C-17A2-8B8C-91FB9FC7164C}"/>
              </a:ext>
            </a:extLst>
          </p:cNvPr>
          <p:cNvPicPr>
            <a:picLocks noChangeAspect="1"/>
          </p:cNvPicPr>
          <p:nvPr>
            <a:videoFile r:link="rId1"/>
            <p:extLst>
              <p:ext uri="{DAA4B4D4-6D71-4841-9C94-3DE7FCFB9230}">
                <p14:media xmlns:p14="http://schemas.microsoft.com/office/powerpoint/2010/main" r:embed="rId2">
                  <p14:trim st="2000"/>
                </p14:media>
              </p:ext>
            </p:extLst>
          </p:nvPr>
        </p:nvPicPr>
        <p:blipFill rotWithShape="1">
          <a:blip r:embed="rId6"/>
          <a:srcRect l="1427" r="-15"/>
          <a:stretch/>
        </p:blipFill>
        <p:spPr>
          <a:xfrm>
            <a:off x="345282" y="1272995"/>
            <a:ext cx="3769518" cy="2140311"/>
          </a:xfrm>
          <a:prstGeom prst="rect">
            <a:avLst/>
          </a:prstGeom>
        </p:spPr>
      </p:pic>
      <p:sp>
        <p:nvSpPr>
          <p:cNvPr id="7" name="Subtitle 6">
            <a:extLst>
              <a:ext uri="{FF2B5EF4-FFF2-40B4-BE49-F238E27FC236}">
                <a16:creationId xmlns:a16="http://schemas.microsoft.com/office/drawing/2014/main" id="{EF3E807A-FA84-CB28-8303-0706ABF1BDD8}"/>
              </a:ext>
            </a:extLst>
          </p:cNvPr>
          <p:cNvSpPr>
            <a:spLocks noGrp="1"/>
          </p:cNvSpPr>
          <p:nvPr>
            <p:ph type="subTitle" idx="1"/>
          </p:nvPr>
        </p:nvSpPr>
        <p:spPr>
          <a:xfrm>
            <a:off x="318470" y="3785170"/>
            <a:ext cx="3639600" cy="323700"/>
          </a:xfrm>
        </p:spPr>
        <p:txBody>
          <a:bodyPr/>
          <a:lstStyle/>
          <a:p>
            <a:pPr marL="0" lvl="0" indent="0" algn="l" rtl="0">
              <a:spcBef>
                <a:spcPts val="0"/>
              </a:spcBef>
              <a:spcAft>
                <a:spcPts val="0"/>
              </a:spcAft>
              <a:buNone/>
            </a:pPr>
            <a:r>
              <a:rPr lang="en-US" sz="800" dirty="0">
                <a:latin typeface="+mj-lt"/>
                <a:ea typeface="Lato"/>
                <a:cs typeface="Lato"/>
                <a:sym typeface="Lato"/>
              </a:rPr>
              <a:t>To watch this video on YouTube, click </a:t>
            </a:r>
            <a:r>
              <a:rPr lang="en-US" sz="800" b="1" dirty="0">
                <a:solidFill>
                  <a:schemeClr val="accent5"/>
                </a:solidFill>
                <a:uFill>
                  <a:noFill/>
                </a:uFill>
                <a:latin typeface="+mj-lt"/>
                <a:ea typeface="Lato"/>
                <a:cs typeface="Lato"/>
                <a:sym typeface="Lato"/>
                <a:hlinkClick r:id="rId7" tooltip="Healthy Relationships video">
                  <a:extLst>
                    <a:ext uri="{A12FA001-AC4F-418D-AE19-62706E023703}">
                      <ahyp:hlinkClr xmlns:ahyp="http://schemas.microsoft.com/office/drawing/2018/hyperlinkcolor" val="tx"/>
                    </a:ext>
                  </a:extLst>
                </a:hlinkClick>
              </a:rPr>
              <a:t>here</a:t>
            </a:r>
            <a:r>
              <a:rPr lang="en-US" sz="800" dirty="0">
                <a:latin typeface="+mj-lt"/>
                <a:ea typeface="Lato"/>
                <a:cs typeface="Lato"/>
                <a:sym typeface="Lato"/>
              </a:rPr>
              <a:t>.</a:t>
            </a:r>
          </a:p>
        </p:txBody>
      </p:sp>
      <p:sp>
        <p:nvSpPr>
          <p:cNvPr id="8" name="Text Placeholder 7">
            <a:extLst>
              <a:ext uri="{FF2B5EF4-FFF2-40B4-BE49-F238E27FC236}">
                <a16:creationId xmlns:a16="http://schemas.microsoft.com/office/drawing/2014/main" id="{D9CC4AE8-6438-FEF1-6C11-982E0C99B473}"/>
              </a:ext>
            </a:extLst>
          </p:cNvPr>
          <p:cNvSpPr>
            <a:spLocks noGrp="1"/>
          </p:cNvSpPr>
          <p:nvPr>
            <p:ph type="body" idx="2"/>
          </p:nvPr>
        </p:nvSpPr>
        <p:spPr>
          <a:xfrm>
            <a:off x="4366259" y="879193"/>
            <a:ext cx="4527235" cy="3370077"/>
          </a:xfrm>
        </p:spPr>
        <p:txBody>
          <a:bodyPr/>
          <a:lstStyle/>
          <a:p>
            <a:pPr marL="0" marR="0" lvl="0" indent="0" algn="l" rtl="0">
              <a:lnSpc>
                <a:spcPct val="115000"/>
              </a:lnSpc>
              <a:spcBef>
                <a:spcPts val="0"/>
              </a:spcBef>
              <a:spcAft>
                <a:spcPts val="0"/>
              </a:spcAft>
              <a:buNone/>
            </a:pPr>
            <a:r>
              <a:rPr lang="en-US" sz="2000" dirty="0">
                <a:latin typeface="+mj-lt"/>
                <a:ea typeface="Rubik"/>
                <a:cs typeface="Calibri" panose="020F0502020204030204" pitchFamily="34" charset="0"/>
                <a:sym typeface="Rubik"/>
              </a:rPr>
              <a:t>Discuss:</a:t>
            </a:r>
          </a:p>
          <a:p>
            <a:pPr marL="457200" lvl="0" indent="0" algn="l" rtl="0">
              <a:lnSpc>
                <a:spcPct val="114000"/>
              </a:lnSpc>
              <a:spcBef>
                <a:spcPts val="1000"/>
              </a:spcBef>
              <a:spcAft>
                <a:spcPts val="0"/>
              </a:spcAft>
              <a:buNone/>
            </a:pPr>
            <a:r>
              <a:rPr lang="en-US" sz="2000" dirty="0">
                <a:latin typeface="+mj-lt"/>
                <a:ea typeface="Lato"/>
                <a:cs typeface="Lato"/>
                <a:sym typeface="Lato"/>
              </a:rPr>
              <a:t>How can you tell if a relationship is healthy?</a:t>
            </a:r>
          </a:p>
          <a:p>
            <a:pPr marL="457200" lvl="0" indent="0" algn="l" rtl="0">
              <a:lnSpc>
                <a:spcPct val="114000"/>
              </a:lnSpc>
              <a:spcBef>
                <a:spcPts val="1000"/>
              </a:spcBef>
              <a:spcAft>
                <a:spcPts val="0"/>
              </a:spcAft>
              <a:buNone/>
            </a:pPr>
            <a:r>
              <a:rPr lang="en-US" sz="2000" dirty="0">
                <a:latin typeface="+mj-lt"/>
                <a:ea typeface="Lato"/>
                <a:cs typeface="Lato"/>
                <a:sym typeface="Lato"/>
              </a:rPr>
              <a:t>How would someone treat their friend or partner in a healthy relationship?</a:t>
            </a:r>
          </a:p>
          <a:p>
            <a:pPr marL="457200" lvl="0" indent="0" algn="l" rtl="0">
              <a:lnSpc>
                <a:spcPct val="114000"/>
              </a:lnSpc>
              <a:spcBef>
                <a:spcPts val="1000"/>
              </a:spcBef>
              <a:spcAft>
                <a:spcPts val="1000"/>
              </a:spcAft>
              <a:buNone/>
            </a:pPr>
            <a:r>
              <a:rPr lang="en-US" sz="2000" dirty="0">
                <a:latin typeface="+mj-lt"/>
                <a:ea typeface="Lato"/>
                <a:cs typeface="Lato"/>
                <a:sym typeface="Lato"/>
              </a:rPr>
              <a:t>How would you want to be treated by a friend or romantic partner?</a:t>
            </a:r>
          </a:p>
        </p:txBody>
      </p:sp>
      <p:pic>
        <p:nvPicPr>
          <p:cNvPr id="113" name="Google Shape;113;p15">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4386178" y="1550948"/>
            <a:ext cx="344750" cy="467410"/>
          </a:xfrm>
          <a:prstGeom prst="rect">
            <a:avLst/>
          </a:prstGeom>
          <a:noFill/>
          <a:ln>
            <a:noFill/>
          </a:ln>
        </p:spPr>
      </p:pic>
      <p:pic>
        <p:nvPicPr>
          <p:cNvPr id="112" name="Google Shape;112;p15">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4386178" y="2348064"/>
            <a:ext cx="344750" cy="467410"/>
          </a:xfrm>
          <a:prstGeom prst="rect">
            <a:avLst/>
          </a:prstGeom>
          <a:noFill/>
          <a:ln>
            <a:noFill/>
          </a:ln>
        </p:spPr>
      </p:pic>
      <p:pic>
        <p:nvPicPr>
          <p:cNvPr id="2" name="Google Shape;112;p15">
            <a:extLst>
              <a:ext uri="{FF2B5EF4-FFF2-40B4-BE49-F238E27FC236}">
                <a16:creationId xmlns:a16="http://schemas.microsoft.com/office/drawing/2014/main" id="{A0610B2E-D630-AC9F-FAA4-919D14553AA1}"/>
              </a:ex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4386178" y="3491064"/>
            <a:ext cx="344750" cy="467410"/>
          </a:xfrm>
          <a:prstGeom prst="rect">
            <a:avLst/>
          </a:prstGeom>
          <a:noFill/>
          <a:ln>
            <a:noFill/>
          </a:ln>
        </p:spPr>
      </p:pic>
      <p:sp>
        <p:nvSpPr>
          <p:cNvPr id="114" name="Google Shape;114;p15"/>
          <p:cNvSpPr txBox="1">
            <a:spLocks noGrp="1"/>
          </p:cNvSpPr>
          <p:nvPr>
            <p:ph type="sldNum" idx="12"/>
          </p:nvPr>
        </p:nvSpPr>
        <p:spPr>
          <a:xfrm>
            <a:off x="8556784" y="42545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Calibri" panose="020F0502020204030204" pitchFamily="34" charset="0"/>
                <a:sym typeface="Lato"/>
              </a:rPr>
              <a:t>6</a:t>
            </a:fld>
            <a:endParaRPr sz="1200">
              <a:latin typeface="Lato"/>
              <a:ea typeface="Lato"/>
              <a:cs typeface="Calibri" panose="020F0502020204030204" pitchFamily="34" charset="0"/>
              <a:sym typeface="Lato"/>
            </a:endParaRPr>
          </a:p>
        </p:txBody>
      </p:sp>
    </p:spTree>
    <p:extLst>
      <p:ext uri="{BB962C8B-B14F-4D97-AF65-F5344CB8AC3E}">
        <p14:creationId xmlns:p14="http://schemas.microsoft.com/office/powerpoint/2010/main" val="30965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4" name="Google Shape;134;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50"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1200" b="0" i="0" u="none" strike="noStrike" kern="0" cap="none" spc="0" normalizeH="0" baseline="0" noProof="0" dirty="0">
                <a:ln>
                  <a:noFill/>
                </a:ln>
                <a:solidFill>
                  <a:srgbClr val="000000"/>
                </a:solidFill>
                <a:effectLst/>
                <a:uLnTx/>
                <a:uFillTx/>
                <a:latin typeface="Calibri"/>
                <a:cs typeface="Arial"/>
                <a:sym typeface="Rubik"/>
              </a:rPr>
              <a:t>ACTIVITY: FRIENDSHIPS AND FEELINGS</a:t>
            </a:r>
            <a:br>
              <a:rPr kumimoji="0" lang="en-US" sz="1200" b="0" i="0" u="none" strike="noStrike" kern="0" cap="none" spc="0" normalizeH="0" baseline="0" noProof="0" dirty="0">
                <a:ln>
                  <a:noFill/>
                </a:ln>
                <a:solidFill>
                  <a:srgbClr val="000000"/>
                </a:solidFill>
                <a:effectLst/>
                <a:uLnTx/>
                <a:uFillTx/>
                <a:latin typeface="Calibri"/>
                <a:cs typeface="Arial"/>
                <a:sym typeface="Rubik"/>
              </a:rPr>
            </a:br>
            <a:endParaRPr lang="en-US" dirty="0"/>
          </a:p>
        </p:txBody>
      </p:sp>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584273" y="888673"/>
            <a:ext cx="6031679" cy="812379"/>
          </a:xfrm>
        </p:spPr>
        <p:txBody>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mj-lt"/>
                <a:ea typeface="Rubik"/>
                <a:sym typeface="Rubik"/>
              </a:rPr>
              <a:t>Keys to a healthy relationship</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549816" y="1434079"/>
            <a:ext cx="7344600" cy="2552974"/>
          </a:xfrm>
        </p:spPr>
        <p:txBody>
          <a:bodyPr/>
          <a:lstStyle/>
          <a:p>
            <a:pPr marL="457200" marR="0" lvl="0" indent="-342900" algn="l" defTabSz="914400" rtl="0" eaLnBrk="1" fontAlgn="auto" latinLnBrk="0" hangingPunct="1">
              <a:lnSpc>
                <a:spcPct val="115000"/>
              </a:lnSpc>
              <a:spcBef>
                <a:spcPts val="120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Each person supports and encourages the other</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Each person is interested in what the other person has to say</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Disagreements are respectful</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Both people give and take in the relationship </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There is no verbal or physical abuse</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There is no pressuring someone to do things they don’t want to do</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The relationship makes both people</a:t>
            </a:r>
            <a:endParaRPr lang="en-US" dirty="0">
              <a:latin typeface="+mj-lt"/>
            </a:endParaRPr>
          </a:p>
        </p:txBody>
      </p:sp>
      <p:pic>
        <p:nvPicPr>
          <p:cNvPr id="132" name="Google Shape;132;p1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783625" y="326525"/>
            <a:ext cx="2037800" cy="2008575"/>
          </a:xfrm>
          <a:prstGeom prst="rect">
            <a:avLst/>
          </a:prstGeom>
          <a:noFill/>
          <a:ln>
            <a:noFill/>
          </a:ln>
        </p:spPr>
      </p:pic>
      <p:sp>
        <p:nvSpPr>
          <p:cNvPr id="137" name="Google Shape;137;p17"/>
          <p:cNvSpPr txBox="1">
            <a:spLocks noGrp="1"/>
          </p:cNvSpPr>
          <p:nvPr>
            <p:ph type="sldNum" idx="12"/>
          </p:nvPr>
        </p:nvSpPr>
        <p:spPr>
          <a:xfrm>
            <a:off x="8347295" y="4256704"/>
            <a:ext cx="67901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7</a:t>
            </a:fld>
            <a:endParaRPr sz="1200">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4" name="Google Shape;134;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4550" y="190700"/>
            <a:ext cx="353400" cy="353400"/>
          </a:xfrm>
          <a:prstGeom prst="rect">
            <a:avLst/>
          </a:prstGeom>
          <a:noFill/>
          <a:ln>
            <a:noFill/>
          </a:ln>
        </p:spPr>
      </p:pic>
      <p:sp>
        <p:nvSpPr>
          <p:cNvPr id="2" name="Title 1">
            <a:extLst>
              <a:ext uri="{FF2B5EF4-FFF2-40B4-BE49-F238E27FC236}">
                <a16:creationId xmlns:a16="http://schemas.microsoft.com/office/drawing/2014/main" id="{4C54E1E3-A99C-4CE3-4C11-E51B914649E1}"/>
              </a:ext>
            </a:extLst>
          </p:cNvPr>
          <p:cNvSpPr>
            <a:spLocks noGrp="1"/>
          </p:cNvSpPr>
          <p:nvPr>
            <p:ph type="title"/>
          </p:nvPr>
        </p:nvSpPr>
        <p:spPr>
          <a:xfrm>
            <a:off x="511963" y="181362"/>
            <a:ext cx="2822908" cy="329626"/>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1200" b="0" i="0" u="none" strike="noStrike" kern="0" cap="none" spc="0" normalizeH="0" baseline="0" noProof="0" dirty="0">
                <a:ln>
                  <a:noFill/>
                </a:ln>
                <a:solidFill>
                  <a:srgbClr val="000000"/>
                </a:solidFill>
                <a:effectLst/>
                <a:uLnTx/>
                <a:uFillTx/>
                <a:latin typeface="Calibri"/>
                <a:cs typeface="Arial"/>
                <a:sym typeface="Rubik"/>
              </a:rPr>
              <a:t>ACTIVITY: FRIENDSHIPS AND FEELINGS</a:t>
            </a:r>
            <a:br>
              <a:rPr kumimoji="0" lang="en-US" sz="1200" b="0" i="0" u="none" strike="noStrike" kern="0" cap="none" spc="0" normalizeH="0" baseline="0" noProof="0" dirty="0">
                <a:ln>
                  <a:noFill/>
                </a:ln>
                <a:solidFill>
                  <a:srgbClr val="000000"/>
                </a:solidFill>
                <a:effectLst/>
                <a:uLnTx/>
                <a:uFillTx/>
                <a:latin typeface="Calibri"/>
                <a:cs typeface="Arial"/>
                <a:sym typeface="Rubik"/>
              </a:rPr>
            </a:br>
            <a:endParaRPr lang="en-US" dirty="0"/>
          </a:p>
        </p:txBody>
      </p:sp>
      <p:sp>
        <p:nvSpPr>
          <p:cNvPr id="3" name="Subtitle 2">
            <a:extLst>
              <a:ext uri="{FF2B5EF4-FFF2-40B4-BE49-F238E27FC236}">
                <a16:creationId xmlns:a16="http://schemas.microsoft.com/office/drawing/2014/main" id="{A398AF47-4B3F-E8F0-1D23-FB7DFBA5F0D9}"/>
              </a:ext>
            </a:extLst>
          </p:cNvPr>
          <p:cNvSpPr>
            <a:spLocks noGrp="1"/>
          </p:cNvSpPr>
          <p:nvPr>
            <p:ph type="subTitle" idx="1"/>
          </p:nvPr>
        </p:nvSpPr>
        <p:spPr>
          <a:xfrm>
            <a:off x="1478503" y="888673"/>
            <a:ext cx="6031679" cy="812379"/>
          </a:xfrm>
        </p:spPr>
        <p: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mj-lt"/>
                <a:ea typeface="Rubik"/>
                <a:sym typeface="Rubik"/>
              </a:rPr>
              <a:t>Signs of an unhealthy relationship</a:t>
            </a:r>
          </a:p>
        </p:txBody>
      </p:sp>
      <p:sp>
        <p:nvSpPr>
          <p:cNvPr id="4" name="Text Placeholder 3">
            <a:extLst>
              <a:ext uri="{FF2B5EF4-FFF2-40B4-BE49-F238E27FC236}">
                <a16:creationId xmlns:a16="http://schemas.microsoft.com/office/drawing/2014/main" id="{9EF7435E-B64A-966F-88E6-E0E7D297C265}"/>
              </a:ext>
            </a:extLst>
          </p:cNvPr>
          <p:cNvSpPr>
            <a:spLocks noGrp="1"/>
          </p:cNvSpPr>
          <p:nvPr>
            <p:ph type="body" idx="2"/>
          </p:nvPr>
        </p:nvSpPr>
        <p:spPr>
          <a:xfrm>
            <a:off x="549816" y="1434078"/>
            <a:ext cx="7625996" cy="3111027"/>
          </a:xfrm>
        </p:spPr>
        <p:txBody>
          <a:bodyPr/>
          <a:lstStyle/>
          <a:p>
            <a:pPr marL="457200" marR="0" lvl="0" indent="-342900" algn="l" defTabSz="914400" rtl="0" eaLnBrk="1" fontAlgn="auto" latinLnBrk="0" hangingPunct="1">
              <a:lnSpc>
                <a:spcPct val="115000"/>
              </a:lnSpc>
              <a:spcBef>
                <a:spcPts val="120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One or both people do not support each other.</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One or both people do not respect each other.</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There is verbal or physical abuse.</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One person tries to keep you away from your friends or family.</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One person thinks they should always get their way or tries to control the other person.</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One or both people are pressured to do things they don’t want to do.</a:t>
            </a:r>
          </a:p>
          <a:p>
            <a:pPr marL="457200" marR="0" lvl="0" indent="-342900" algn="l" defTabSz="914400" rtl="0" eaLnBrk="1" fontAlgn="auto" latinLnBrk="0" hangingPunct="1">
              <a:lnSpc>
                <a:spcPct val="115000"/>
              </a:lnSpc>
              <a:spcBef>
                <a:spcPts val="0"/>
              </a:spcBef>
              <a:spcAft>
                <a:spcPts val="0"/>
              </a:spcAft>
              <a:buClr>
                <a:srgbClr val="000000"/>
              </a:buClr>
              <a:buSzPts val="1800"/>
              <a:tabLst/>
              <a:defRPr/>
            </a:pPr>
            <a:r>
              <a:rPr kumimoji="0" lang="en-US" sz="1800" b="0" i="0" u="none" strike="noStrike" kern="0" cap="none" spc="0" normalizeH="0" baseline="0" noProof="0" dirty="0">
                <a:ln>
                  <a:noFill/>
                </a:ln>
                <a:solidFill>
                  <a:srgbClr val="000000"/>
                </a:solidFill>
                <a:effectLst/>
                <a:uLnTx/>
                <a:uFillTx/>
                <a:latin typeface="+mj-lt"/>
                <a:ea typeface="Lato"/>
                <a:cs typeface="Lato"/>
                <a:sym typeface="Lato"/>
              </a:rPr>
              <a:t>The relationship makes one or both people feel bad about themselves.</a:t>
            </a:r>
          </a:p>
        </p:txBody>
      </p:sp>
      <p:sp>
        <p:nvSpPr>
          <p:cNvPr id="137" name="Google Shape;137;p17"/>
          <p:cNvSpPr txBox="1">
            <a:spLocks noGrp="1"/>
          </p:cNvSpPr>
          <p:nvPr>
            <p:ph type="sldNum" idx="12"/>
          </p:nvPr>
        </p:nvSpPr>
        <p:spPr>
          <a:xfrm>
            <a:off x="8522872" y="4265757"/>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latin typeface="Lato"/>
                <a:ea typeface="Lato"/>
                <a:cs typeface="Lato"/>
                <a:sym typeface="Lato"/>
              </a:rPr>
              <a:t>8</a:t>
            </a:fld>
            <a:endParaRPr sz="1200">
              <a:latin typeface="Lato"/>
              <a:ea typeface="Lato"/>
              <a:cs typeface="Lato"/>
              <a:sym typeface="Lato"/>
            </a:endParaRPr>
          </a:p>
        </p:txBody>
      </p:sp>
    </p:spTree>
    <p:extLst>
      <p:ext uri="{BB962C8B-B14F-4D97-AF65-F5344CB8AC3E}">
        <p14:creationId xmlns:p14="http://schemas.microsoft.com/office/powerpoint/2010/main" val="3791424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5" name="Google Shape;155;p1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65650" y="194813"/>
            <a:ext cx="294550" cy="326386"/>
          </a:xfrm>
          <a:prstGeom prst="rect">
            <a:avLst/>
          </a:prstGeom>
          <a:noFill/>
          <a:ln>
            <a:noFill/>
          </a:ln>
        </p:spPr>
      </p:pic>
      <p:sp>
        <p:nvSpPr>
          <p:cNvPr id="151" name="Google Shape;151;p19"/>
          <p:cNvSpPr txBox="1">
            <a:spLocks noGrp="1"/>
          </p:cNvSpPr>
          <p:nvPr>
            <p:ph type="subTitle" idx="1"/>
          </p:nvPr>
        </p:nvSpPr>
        <p:spPr>
          <a:prstGeom prst="rect">
            <a:avLst/>
          </a:prstGeom>
        </p:spPr>
        <p:txBody>
          <a:bodyPr spcFirstLastPara="1" wrap="square" lIns="91425" tIns="91425" rIns="91425" bIns="91425" anchor="t" anchorCtr="0">
            <a:noAutofit/>
          </a:bodyPr>
          <a:lstStyle/>
          <a:p>
            <a:r>
              <a:rPr lang="en" dirty="0">
                <a:latin typeface="+mj-lt"/>
                <a:sym typeface="Arial"/>
              </a:rPr>
              <a:t>KEY VOCABULARY</a:t>
            </a:r>
            <a:endParaRPr dirty="0">
              <a:latin typeface="+mj-lt"/>
              <a:sym typeface="Arial"/>
            </a:endParaRPr>
          </a:p>
        </p:txBody>
      </p:sp>
      <p:sp>
        <p:nvSpPr>
          <p:cNvPr id="152" name="Google Shape;152;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mj-lt"/>
              </a:rPr>
              <a:t>Red flag feeling</a:t>
            </a:r>
            <a:endParaRPr dirty="0">
              <a:latin typeface="+mj-lt"/>
            </a:endParaRPr>
          </a:p>
        </p:txBody>
      </p:sp>
      <p:pic>
        <p:nvPicPr>
          <p:cNvPr id="156" name="Google Shape;156;p1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905051" y="1173912"/>
            <a:ext cx="557918" cy="592437"/>
          </a:xfrm>
          <a:prstGeom prst="rect">
            <a:avLst/>
          </a:prstGeom>
          <a:noFill/>
          <a:ln>
            <a:noFill/>
          </a:ln>
        </p:spPr>
      </p:pic>
      <p:pic>
        <p:nvPicPr>
          <p:cNvPr id="154" name="Google Shape;154;p19">
            <a:extLst>
              <a:ext uri="{C183D7F6-B498-43B3-948B-1728B52AA6E4}">
                <adec:decorative xmlns:adec="http://schemas.microsoft.com/office/drawing/2017/decorative" val="1"/>
              </a:ext>
            </a:extLst>
          </p:cNvPr>
          <p:cNvPicPr preferRelativeResize="0"/>
          <p:nvPr/>
        </p:nvPicPr>
        <p:blipFill rotWithShape="1">
          <a:blip r:embed="rId5">
            <a:alphaModFix/>
          </a:blip>
          <a:srcRect t="11143" b="11143"/>
          <a:stretch/>
        </p:blipFill>
        <p:spPr>
          <a:xfrm>
            <a:off x="773125" y="1499050"/>
            <a:ext cx="4017925" cy="645300"/>
          </a:xfrm>
          <a:prstGeom prst="rect">
            <a:avLst/>
          </a:prstGeom>
          <a:noFill/>
          <a:ln>
            <a:noFill/>
          </a:ln>
        </p:spPr>
      </p:pic>
      <p:sp>
        <p:nvSpPr>
          <p:cNvPr id="153" name="Google Shape;153;p19"/>
          <p:cNvSpPr txBox="1">
            <a:spLocks noGrp="1"/>
          </p:cNvSpPr>
          <p:nvPr>
            <p:ph type="body" idx="2"/>
          </p:nvPr>
        </p:nvSpPr>
        <p:spPr>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mj-lt"/>
              </a:rPr>
              <a:t>When something happens that makes you feel uncomfortable, worried, or upset. </a:t>
            </a:r>
            <a:endParaRPr dirty="0">
              <a:latin typeface="+mj-lt"/>
            </a:endParaRPr>
          </a:p>
        </p:txBody>
      </p:sp>
      <p:sp>
        <p:nvSpPr>
          <p:cNvPr id="157" name="Google Shape;157;p19"/>
          <p:cNvSpPr txBox="1">
            <a:spLocks noGrp="1"/>
          </p:cNvSpPr>
          <p:nvPr>
            <p:ph type="sldNum" idx="12"/>
          </p:nvPr>
        </p:nvSpPr>
        <p:spPr>
          <a:xfrm>
            <a:off x="8513828" y="4271604"/>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200"/>
              <a:t>9</a:t>
            </a:fld>
            <a:endParaRPr sz="1200"/>
          </a:p>
        </p:txBody>
      </p:sp>
    </p:spTree>
  </p:cSld>
  <p:clrMapOvr>
    <a:masterClrMapping/>
  </p:clrMapOvr>
</p:sld>
</file>

<file path=ppt/theme/theme1.xml><?xml version="1.0" encoding="utf-8"?>
<a:theme xmlns:a="http://schemas.openxmlformats.org/drawingml/2006/main" name="DigCit 2.0">
  <a:themeElements>
    <a:clrScheme name="Custom 21">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ustom 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1696</TotalTime>
  <Words>1209</Words>
  <Application>Microsoft Office PowerPoint</Application>
  <PresentationFormat>On-screen Show (16:9)</PresentationFormat>
  <Paragraphs>173</Paragraphs>
  <Slides>30</Slides>
  <Notes>30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Indie Flower</vt:lpstr>
      <vt:lpstr>Calibri</vt:lpstr>
      <vt:lpstr>Rubik</vt:lpstr>
      <vt:lpstr>Arial</vt:lpstr>
      <vt:lpstr>Lato</vt:lpstr>
      <vt:lpstr>DigCit 2.0</vt:lpstr>
      <vt:lpstr>Rewarding Relationships</vt:lpstr>
      <vt:lpstr>PRE-TEACH</vt:lpstr>
      <vt:lpstr>Learning Objectives</vt:lpstr>
      <vt:lpstr>CONSIDER:  TEXTING AND RELATIONSHIPS </vt:lpstr>
      <vt:lpstr>WATCH + DISCUSS </vt:lpstr>
      <vt:lpstr>WATCH + DISCUSS </vt:lpstr>
      <vt:lpstr>ACTIVITY: FRIENDSHIPS AND FEELINGS </vt:lpstr>
      <vt:lpstr>ACTIVITY: FRIENDSHIPS AND FEELINGS </vt:lpstr>
      <vt:lpstr>Red flag feeling</vt:lpstr>
      <vt:lpstr>ANALYZE: RED FLAG FEELINGS</vt:lpstr>
      <vt:lpstr>ANALYZE: RED FLAG FEELINGS</vt:lpstr>
      <vt:lpstr>ACTIVITY: FEELINGS &amp; OPTIONS</vt:lpstr>
      <vt:lpstr>ACTIVITY: FEELINGS &amp; OPTIONS</vt:lpstr>
      <vt:lpstr>ACTIVITY: FEELINGS &amp; OPTIONS</vt:lpstr>
      <vt:lpstr>ACTIVITY: FEELINGS &amp; OPTIONS</vt:lpstr>
      <vt:lpstr>Lesson Review</vt:lpstr>
      <vt:lpstr>GROUP REVIEW</vt:lpstr>
      <vt:lpstr>GROUP REVIEW</vt:lpstr>
      <vt:lpstr>GROUP REVIEW</vt:lpstr>
      <vt:lpstr>GROUP REVIEW</vt:lpstr>
      <vt:lpstr>GROUP REVIEW</vt:lpstr>
      <vt:lpstr>GROUP REVIEW</vt:lpstr>
      <vt:lpstr>GROUP REVIEW</vt:lpstr>
      <vt:lpstr>GROUP REVIEW</vt:lpstr>
      <vt:lpstr>GROUP REVIEW</vt:lpstr>
      <vt:lpstr>GROUP REVIEW</vt:lpstr>
      <vt:lpstr>GROUP REVIEW</vt:lpstr>
      <vt:lpstr>GROUP REVIEW</vt:lpstr>
      <vt:lpstr>GROUP REVIEW</vt:lpstr>
      <vt:lpstr>We know the power of words &amp; 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Citizenship for Youth with IDD: Rewarding Relationships</dc:title>
  <dc:subject>Chatting and Red Flags is a Digital Citizenship lesson plan on healthy online relationships adapted for youth with intellectual and developmental disabilities.</dc:subject>
  <dc:creator>Common Sense Education; Mathematica; Office of Planning, Research, and Evaluation</dc:creator>
  <cp:keywords>Personal Responsibility Education Program; Personal Responsibility Education Program: Promising Youth Programs; PREP-PYP; adolescent pregnancy prevention; teen pregnancy prevention; youth with intellectual and developmental disabilities; parents of youth with intellectual and developmental disabilities; youth with IDD; parents of youth with IDD; internet safety; healthy online relationships; digital citizenship</cp:keywords>
  <cp:lastModifiedBy>William Garrett</cp:lastModifiedBy>
  <cp:revision>17</cp:revision>
  <dcterms:modified xsi:type="dcterms:W3CDTF">2023-01-23T13:40:48Z</dcterms:modified>
</cp:coreProperties>
</file>